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9"/>
  </p:notesMasterIdLst>
  <p:sldIdLst>
    <p:sldId id="491" r:id="rId3"/>
    <p:sldId id="947" r:id="rId4"/>
    <p:sldId id="948" r:id="rId5"/>
    <p:sldId id="949" r:id="rId6"/>
    <p:sldId id="950" r:id="rId7"/>
    <p:sldId id="951" r:id="rId8"/>
    <p:sldId id="999" r:id="rId9"/>
    <p:sldId id="998" r:id="rId10"/>
    <p:sldId id="1000" r:id="rId11"/>
    <p:sldId id="1001" r:id="rId12"/>
    <p:sldId id="1002" r:id="rId13"/>
    <p:sldId id="953" r:id="rId14"/>
    <p:sldId id="954" r:id="rId15"/>
    <p:sldId id="955" r:id="rId16"/>
    <p:sldId id="987" r:id="rId17"/>
    <p:sldId id="1016" r:id="rId18"/>
    <p:sldId id="1015" r:id="rId19"/>
    <p:sldId id="960" r:id="rId20"/>
    <p:sldId id="1007" r:id="rId21"/>
    <p:sldId id="956" r:id="rId22"/>
    <p:sldId id="957" r:id="rId23"/>
    <p:sldId id="958" r:id="rId24"/>
    <p:sldId id="959" r:id="rId25"/>
    <p:sldId id="961" r:id="rId26"/>
    <p:sldId id="962" r:id="rId27"/>
    <p:sldId id="963" r:id="rId28"/>
    <p:sldId id="964" r:id="rId29"/>
    <p:sldId id="995" r:id="rId30"/>
    <p:sldId id="993" r:id="rId31"/>
    <p:sldId id="994" r:id="rId32"/>
    <p:sldId id="996" r:id="rId33"/>
    <p:sldId id="997" r:id="rId34"/>
    <p:sldId id="965" r:id="rId35"/>
    <p:sldId id="989" r:id="rId36"/>
    <p:sldId id="1008" r:id="rId37"/>
    <p:sldId id="990" r:id="rId38"/>
    <p:sldId id="986" r:id="rId39"/>
    <p:sldId id="967" r:id="rId40"/>
    <p:sldId id="1009" r:id="rId41"/>
    <p:sldId id="968" r:id="rId42"/>
    <p:sldId id="969" r:id="rId43"/>
    <p:sldId id="970" r:id="rId44"/>
    <p:sldId id="988" r:id="rId45"/>
    <p:sldId id="981" r:id="rId46"/>
    <p:sldId id="971" r:id="rId47"/>
    <p:sldId id="972" r:id="rId48"/>
    <p:sldId id="974" r:id="rId49"/>
    <p:sldId id="975" r:id="rId50"/>
    <p:sldId id="1010" r:id="rId51"/>
    <p:sldId id="976" r:id="rId52"/>
    <p:sldId id="977" r:id="rId53"/>
    <p:sldId id="978" r:id="rId54"/>
    <p:sldId id="979" r:id="rId55"/>
    <p:sldId id="1011" r:id="rId56"/>
    <p:sldId id="1012" r:id="rId57"/>
    <p:sldId id="1056" r:id="rId5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66"/>
    <a:srgbClr val="FF5050"/>
    <a:srgbClr val="CCCCFF"/>
    <a:srgbClr val="CC00CC"/>
    <a:srgbClr val="9933FF"/>
    <a:srgbClr val="CC66FF"/>
    <a:srgbClr val="FF66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578" autoAdjust="0"/>
    <p:restoredTop sz="98440" autoAdjust="0"/>
  </p:normalViewPr>
  <p:slideViewPr>
    <p:cSldViewPr>
      <p:cViewPr varScale="1">
        <p:scale>
          <a:sx n="77" d="100"/>
          <a:sy n="77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2" Type="http://schemas.openxmlformats.org/officeDocument/2006/relationships/tableStyles" Target="tableStyles.xml"/><Relationship Id="rId61" Type="http://schemas.openxmlformats.org/officeDocument/2006/relationships/viewProps" Target="viewProps.xml"/><Relationship Id="rId60" Type="http://schemas.openxmlformats.org/officeDocument/2006/relationships/presProps" Target="presProps.xml"/><Relationship Id="rId6" Type="http://schemas.openxmlformats.org/officeDocument/2006/relationships/slide" Target="slides/slide4.xml"/><Relationship Id="rId59" Type="http://schemas.openxmlformats.org/officeDocument/2006/relationships/notesMaster" Target="notesMasters/notesMaster1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7EF807-70B2-409E-BB96-92CA146C32F2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89"/>
          <p:cNvSpPr/>
          <p:nvPr/>
        </p:nvSpPr>
        <p:spPr>
          <a:xfrm>
            <a:off x="-952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5" name="グループ化 90"/>
          <p:cNvGrpSpPr/>
          <p:nvPr/>
        </p:nvGrpSpPr>
        <p:grpSpPr bwMode="auto">
          <a:xfrm>
            <a:off x="4763" y="5589588"/>
            <a:ext cx="5067300" cy="1268412"/>
            <a:chOff x="16865" y="4817936"/>
            <a:chExt cx="5067302" cy="1268398"/>
          </a:xfrm>
        </p:grpSpPr>
        <p:sp>
          <p:nvSpPr>
            <p:cNvPr id="6" name="図形 91"/>
            <p:cNvSpPr/>
            <p:nvPr/>
          </p:nvSpPr>
          <p:spPr bwMode="auto">
            <a:xfrm>
              <a:off x="16865" y="5459279"/>
              <a:ext cx="254000" cy="303209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" name="図形 92"/>
            <p:cNvSpPr/>
            <p:nvPr/>
          </p:nvSpPr>
          <p:spPr bwMode="auto">
            <a:xfrm>
              <a:off x="16865" y="4906835"/>
              <a:ext cx="158750" cy="187323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" name="図形 93"/>
            <p:cNvSpPr/>
            <p:nvPr/>
          </p:nvSpPr>
          <p:spPr bwMode="auto">
            <a:xfrm>
              <a:off x="3842742" y="5919649"/>
              <a:ext cx="317500" cy="166685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" name="図形 94"/>
            <p:cNvSpPr/>
            <p:nvPr/>
          </p:nvSpPr>
          <p:spPr bwMode="auto">
            <a:xfrm>
              <a:off x="16865" y="4984621"/>
              <a:ext cx="22225" cy="6826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" name="図形 95"/>
            <p:cNvSpPr/>
            <p:nvPr/>
          </p:nvSpPr>
          <p:spPr bwMode="auto">
            <a:xfrm>
              <a:off x="16865" y="5470391"/>
              <a:ext cx="158750" cy="261935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" name="図形 96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" name="図形 97"/>
            <p:cNvSpPr/>
            <p:nvPr/>
          </p:nvSpPr>
          <p:spPr bwMode="auto">
            <a:xfrm>
              <a:off x="27977" y="4827461"/>
              <a:ext cx="165100" cy="79374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98"/>
            <p:cNvSpPr/>
            <p:nvPr/>
          </p:nvSpPr>
          <p:spPr bwMode="auto">
            <a:xfrm>
              <a:off x="129577" y="4827461"/>
              <a:ext cx="187325" cy="841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99"/>
            <p:cNvSpPr/>
            <p:nvPr/>
          </p:nvSpPr>
          <p:spPr bwMode="auto">
            <a:xfrm>
              <a:off x="1847253" y="5308468"/>
              <a:ext cx="390525" cy="119062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100"/>
            <p:cNvSpPr/>
            <p:nvPr/>
          </p:nvSpPr>
          <p:spPr bwMode="auto">
            <a:xfrm>
              <a:off x="1650403" y="5292593"/>
              <a:ext cx="287338" cy="150811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101"/>
            <p:cNvSpPr/>
            <p:nvPr/>
          </p:nvSpPr>
          <p:spPr bwMode="auto">
            <a:xfrm>
              <a:off x="1161452" y="5187819"/>
              <a:ext cx="619125" cy="255585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8" name="図形 102"/>
            <p:cNvSpPr/>
            <p:nvPr/>
          </p:nvSpPr>
          <p:spPr bwMode="auto">
            <a:xfrm>
              <a:off x="1417041" y="5249731"/>
              <a:ext cx="293687" cy="152398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103"/>
            <p:cNvSpPr/>
            <p:nvPr/>
          </p:nvSpPr>
          <p:spPr bwMode="auto">
            <a:xfrm>
              <a:off x="1332903" y="5246556"/>
              <a:ext cx="384175" cy="176210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104"/>
            <p:cNvSpPr/>
            <p:nvPr/>
          </p:nvSpPr>
          <p:spPr bwMode="auto">
            <a:xfrm>
              <a:off x="1280515" y="5224332"/>
              <a:ext cx="460375" cy="209548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105"/>
            <p:cNvSpPr/>
            <p:nvPr/>
          </p:nvSpPr>
          <p:spPr bwMode="auto">
            <a:xfrm>
              <a:off x="1242415" y="5203694"/>
              <a:ext cx="225425" cy="209548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2" name="図形 106"/>
            <p:cNvSpPr/>
            <p:nvPr/>
          </p:nvSpPr>
          <p:spPr bwMode="auto">
            <a:xfrm>
              <a:off x="2175866" y="4827461"/>
              <a:ext cx="204787" cy="200023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107"/>
            <p:cNvSpPr/>
            <p:nvPr/>
          </p:nvSpPr>
          <p:spPr bwMode="auto">
            <a:xfrm>
              <a:off x="2102841" y="4827461"/>
              <a:ext cx="215900" cy="209548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108"/>
            <p:cNvSpPr/>
            <p:nvPr/>
          </p:nvSpPr>
          <p:spPr bwMode="auto">
            <a:xfrm>
              <a:off x="1994891" y="4827461"/>
              <a:ext cx="242887" cy="21907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109"/>
            <p:cNvSpPr/>
            <p:nvPr/>
          </p:nvSpPr>
          <p:spPr bwMode="auto">
            <a:xfrm>
              <a:off x="1864716" y="4827461"/>
              <a:ext cx="266700" cy="239709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110"/>
            <p:cNvSpPr/>
            <p:nvPr/>
          </p:nvSpPr>
          <p:spPr bwMode="auto">
            <a:xfrm>
              <a:off x="1609128" y="4827461"/>
              <a:ext cx="454025" cy="239709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111"/>
            <p:cNvSpPr/>
            <p:nvPr/>
          </p:nvSpPr>
          <p:spPr bwMode="auto">
            <a:xfrm>
              <a:off x="1432916" y="4827461"/>
              <a:ext cx="420687" cy="255584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112"/>
            <p:cNvSpPr/>
            <p:nvPr/>
          </p:nvSpPr>
          <p:spPr bwMode="auto">
            <a:xfrm>
              <a:off x="1359891" y="4827461"/>
              <a:ext cx="363537" cy="261934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9" name="図形 113"/>
            <p:cNvSpPr/>
            <p:nvPr/>
          </p:nvSpPr>
          <p:spPr bwMode="auto">
            <a:xfrm>
              <a:off x="985240" y="4827461"/>
              <a:ext cx="668337" cy="674680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114"/>
            <p:cNvSpPr/>
            <p:nvPr/>
          </p:nvSpPr>
          <p:spPr bwMode="auto">
            <a:xfrm>
              <a:off x="662977" y="5146544"/>
              <a:ext cx="884238" cy="360359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115"/>
            <p:cNvSpPr/>
            <p:nvPr/>
          </p:nvSpPr>
          <p:spPr bwMode="auto">
            <a:xfrm>
              <a:off x="577252" y="5135432"/>
              <a:ext cx="749300" cy="366708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116"/>
            <p:cNvSpPr/>
            <p:nvPr/>
          </p:nvSpPr>
          <p:spPr bwMode="auto">
            <a:xfrm>
              <a:off x="770927" y="4827461"/>
              <a:ext cx="782638" cy="638168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117"/>
            <p:cNvSpPr/>
            <p:nvPr/>
          </p:nvSpPr>
          <p:spPr bwMode="auto">
            <a:xfrm>
              <a:off x="1139227" y="4827461"/>
              <a:ext cx="328613" cy="31908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118"/>
            <p:cNvSpPr/>
            <p:nvPr/>
          </p:nvSpPr>
          <p:spPr bwMode="auto">
            <a:xfrm>
              <a:off x="470890" y="4889372"/>
              <a:ext cx="242887" cy="261935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119"/>
            <p:cNvSpPr/>
            <p:nvPr/>
          </p:nvSpPr>
          <p:spPr bwMode="auto">
            <a:xfrm>
              <a:off x="618527" y="4911597"/>
              <a:ext cx="276225" cy="223836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120"/>
            <p:cNvSpPr/>
            <p:nvPr/>
          </p:nvSpPr>
          <p:spPr bwMode="auto">
            <a:xfrm>
              <a:off x="537565" y="4886197"/>
              <a:ext cx="442912" cy="223836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121"/>
            <p:cNvSpPr/>
            <p:nvPr/>
          </p:nvSpPr>
          <p:spPr bwMode="auto">
            <a:xfrm>
              <a:off x="680440" y="4886197"/>
              <a:ext cx="11112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122"/>
            <p:cNvSpPr/>
            <p:nvPr/>
          </p:nvSpPr>
          <p:spPr bwMode="auto">
            <a:xfrm>
              <a:off x="628052" y="4827461"/>
              <a:ext cx="103188" cy="47624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123"/>
            <p:cNvSpPr/>
            <p:nvPr/>
          </p:nvSpPr>
          <p:spPr bwMode="auto">
            <a:xfrm>
              <a:off x="709015" y="4827461"/>
              <a:ext cx="90487" cy="47624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124"/>
            <p:cNvSpPr/>
            <p:nvPr/>
          </p:nvSpPr>
          <p:spPr bwMode="auto">
            <a:xfrm>
              <a:off x="153390" y="5187819"/>
              <a:ext cx="617537" cy="277810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125"/>
            <p:cNvSpPr/>
            <p:nvPr/>
          </p:nvSpPr>
          <p:spPr bwMode="auto">
            <a:xfrm>
              <a:off x="232765" y="4827461"/>
              <a:ext cx="1127125" cy="674680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126"/>
            <p:cNvSpPr/>
            <p:nvPr/>
          </p:nvSpPr>
          <p:spPr bwMode="auto">
            <a:xfrm>
              <a:off x="391515" y="5710101"/>
              <a:ext cx="720725" cy="314322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127"/>
            <p:cNvSpPr/>
            <p:nvPr/>
          </p:nvSpPr>
          <p:spPr bwMode="auto">
            <a:xfrm>
              <a:off x="969365" y="5486266"/>
              <a:ext cx="311150" cy="21907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128"/>
            <p:cNvSpPr/>
            <p:nvPr/>
          </p:nvSpPr>
          <p:spPr bwMode="auto">
            <a:xfrm>
              <a:off x="210540" y="5486266"/>
              <a:ext cx="904875" cy="520694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129"/>
            <p:cNvSpPr/>
            <p:nvPr/>
          </p:nvSpPr>
          <p:spPr bwMode="auto">
            <a:xfrm>
              <a:off x="16865" y="5767251"/>
              <a:ext cx="22225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130"/>
            <p:cNvSpPr/>
            <p:nvPr/>
          </p:nvSpPr>
          <p:spPr bwMode="auto">
            <a:xfrm>
              <a:off x="62902" y="5486266"/>
              <a:ext cx="447675" cy="276222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131"/>
            <p:cNvSpPr/>
            <p:nvPr/>
          </p:nvSpPr>
          <p:spPr bwMode="auto">
            <a:xfrm>
              <a:off x="367702" y="5522778"/>
              <a:ext cx="227013" cy="18732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132"/>
            <p:cNvSpPr/>
            <p:nvPr/>
          </p:nvSpPr>
          <p:spPr bwMode="auto">
            <a:xfrm>
              <a:off x="83540" y="5459279"/>
              <a:ext cx="942975" cy="307972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133"/>
            <p:cNvSpPr/>
            <p:nvPr/>
          </p:nvSpPr>
          <p:spPr bwMode="auto">
            <a:xfrm>
              <a:off x="89890" y="5746613"/>
              <a:ext cx="965200" cy="319084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134"/>
            <p:cNvSpPr/>
            <p:nvPr/>
          </p:nvSpPr>
          <p:spPr bwMode="auto">
            <a:xfrm>
              <a:off x="839190" y="5757726"/>
              <a:ext cx="236537" cy="198435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135"/>
            <p:cNvSpPr/>
            <p:nvPr/>
          </p:nvSpPr>
          <p:spPr bwMode="auto">
            <a:xfrm>
              <a:off x="702665" y="5778362"/>
              <a:ext cx="352425" cy="203198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136"/>
            <p:cNvSpPr/>
            <p:nvPr/>
          </p:nvSpPr>
          <p:spPr bwMode="auto">
            <a:xfrm>
              <a:off x="561377" y="5762488"/>
              <a:ext cx="514350" cy="255585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137"/>
            <p:cNvSpPr/>
            <p:nvPr/>
          </p:nvSpPr>
          <p:spPr bwMode="auto">
            <a:xfrm>
              <a:off x="794740" y="5810112"/>
              <a:ext cx="338137" cy="177798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138"/>
            <p:cNvSpPr/>
            <p:nvPr/>
          </p:nvSpPr>
          <p:spPr bwMode="auto">
            <a:xfrm>
              <a:off x="901102" y="5767251"/>
              <a:ext cx="265113" cy="198435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139"/>
            <p:cNvSpPr/>
            <p:nvPr/>
          </p:nvSpPr>
          <p:spPr bwMode="auto">
            <a:xfrm>
              <a:off x="940790" y="5746613"/>
              <a:ext cx="306387" cy="209548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140"/>
            <p:cNvSpPr/>
            <p:nvPr/>
          </p:nvSpPr>
          <p:spPr bwMode="auto">
            <a:xfrm>
              <a:off x="985240" y="5522778"/>
              <a:ext cx="517525" cy="406396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141"/>
            <p:cNvSpPr/>
            <p:nvPr/>
          </p:nvSpPr>
          <p:spPr bwMode="auto">
            <a:xfrm>
              <a:off x="1036040" y="5710101"/>
              <a:ext cx="312737" cy="214310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142"/>
            <p:cNvSpPr/>
            <p:nvPr/>
          </p:nvSpPr>
          <p:spPr bwMode="auto">
            <a:xfrm>
              <a:off x="1099540" y="5527540"/>
              <a:ext cx="454025" cy="380996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143"/>
            <p:cNvSpPr/>
            <p:nvPr/>
          </p:nvSpPr>
          <p:spPr bwMode="auto">
            <a:xfrm>
              <a:off x="1166215" y="5506903"/>
              <a:ext cx="487362" cy="401633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144"/>
            <p:cNvSpPr/>
            <p:nvPr/>
          </p:nvSpPr>
          <p:spPr bwMode="auto">
            <a:xfrm>
              <a:off x="1247177" y="5511665"/>
              <a:ext cx="533400" cy="396871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145"/>
            <p:cNvSpPr/>
            <p:nvPr/>
          </p:nvSpPr>
          <p:spPr bwMode="auto">
            <a:xfrm>
              <a:off x="1547216" y="5919649"/>
              <a:ext cx="6350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146"/>
            <p:cNvSpPr/>
            <p:nvPr/>
          </p:nvSpPr>
          <p:spPr bwMode="auto">
            <a:xfrm>
              <a:off x="1309091" y="5502140"/>
              <a:ext cx="641350" cy="417508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147"/>
            <p:cNvSpPr/>
            <p:nvPr/>
          </p:nvSpPr>
          <p:spPr bwMode="auto">
            <a:xfrm>
              <a:off x="1031277" y="5135432"/>
              <a:ext cx="1144588" cy="773103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148"/>
            <p:cNvSpPr/>
            <p:nvPr/>
          </p:nvSpPr>
          <p:spPr bwMode="auto">
            <a:xfrm>
              <a:off x="1871066" y="5459279"/>
              <a:ext cx="430212" cy="220660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149"/>
            <p:cNvSpPr/>
            <p:nvPr/>
          </p:nvSpPr>
          <p:spPr bwMode="auto">
            <a:xfrm>
              <a:off x="2080616" y="5470391"/>
              <a:ext cx="288925" cy="19843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150"/>
            <p:cNvSpPr/>
            <p:nvPr/>
          </p:nvSpPr>
          <p:spPr bwMode="auto">
            <a:xfrm>
              <a:off x="1439266" y="5705338"/>
              <a:ext cx="471487" cy="198436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151"/>
            <p:cNvSpPr/>
            <p:nvPr/>
          </p:nvSpPr>
          <p:spPr bwMode="auto">
            <a:xfrm>
              <a:off x="1694853" y="5443404"/>
              <a:ext cx="754063" cy="444495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152"/>
            <p:cNvSpPr/>
            <p:nvPr/>
          </p:nvSpPr>
          <p:spPr bwMode="auto">
            <a:xfrm>
              <a:off x="1785341" y="5689463"/>
              <a:ext cx="385762" cy="19843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153"/>
            <p:cNvSpPr/>
            <p:nvPr/>
          </p:nvSpPr>
          <p:spPr bwMode="auto">
            <a:xfrm>
              <a:off x="1904403" y="5459279"/>
              <a:ext cx="815975" cy="423857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154"/>
            <p:cNvSpPr/>
            <p:nvPr/>
          </p:nvSpPr>
          <p:spPr bwMode="auto">
            <a:xfrm>
              <a:off x="1723428" y="5302118"/>
              <a:ext cx="1082675" cy="387346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155"/>
            <p:cNvSpPr/>
            <p:nvPr/>
          </p:nvSpPr>
          <p:spPr bwMode="auto">
            <a:xfrm>
              <a:off x="1961553" y="5313231"/>
              <a:ext cx="350838" cy="114299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156"/>
            <p:cNvSpPr/>
            <p:nvPr/>
          </p:nvSpPr>
          <p:spPr bwMode="auto">
            <a:xfrm>
              <a:off x="2753716" y="5443404"/>
              <a:ext cx="409575" cy="277809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157"/>
            <p:cNvSpPr/>
            <p:nvPr/>
          </p:nvSpPr>
          <p:spPr bwMode="auto">
            <a:xfrm>
              <a:off x="3893542" y="5360855"/>
              <a:ext cx="322262" cy="269872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158"/>
            <p:cNvSpPr/>
            <p:nvPr/>
          </p:nvSpPr>
          <p:spPr bwMode="auto">
            <a:xfrm>
              <a:off x="3671291" y="5329105"/>
              <a:ext cx="477837" cy="328608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159"/>
            <p:cNvSpPr/>
            <p:nvPr/>
          </p:nvSpPr>
          <p:spPr bwMode="auto">
            <a:xfrm>
              <a:off x="3622078" y="5365617"/>
              <a:ext cx="322263" cy="292097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160"/>
            <p:cNvSpPr/>
            <p:nvPr/>
          </p:nvSpPr>
          <p:spPr bwMode="auto">
            <a:xfrm>
              <a:off x="3196628" y="5344980"/>
              <a:ext cx="555625" cy="334958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161"/>
            <p:cNvSpPr/>
            <p:nvPr/>
          </p:nvSpPr>
          <p:spPr bwMode="auto">
            <a:xfrm>
              <a:off x="3048991" y="5908536"/>
              <a:ext cx="4762" cy="11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162"/>
            <p:cNvSpPr/>
            <p:nvPr/>
          </p:nvSpPr>
          <p:spPr bwMode="auto">
            <a:xfrm>
              <a:off x="16865" y="6065697"/>
              <a:ext cx="90487" cy="206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163"/>
            <p:cNvSpPr/>
            <p:nvPr/>
          </p:nvSpPr>
          <p:spPr bwMode="auto">
            <a:xfrm>
              <a:off x="3110903" y="5402130"/>
              <a:ext cx="260350" cy="280984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164"/>
            <p:cNvSpPr/>
            <p:nvPr/>
          </p:nvSpPr>
          <p:spPr bwMode="auto">
            <a:xfrm>
              <a:off x="16865" y="6029185"/>
              <a:ext cx="493712" cy="57149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81" name="図形 9"/>
          <p:cNvSpPr/>
          <p:nvPr/>
        </p:nvSpPr>
        <p:spPr bwMode="auto">
          <a:xfrm>
            <a:off x="3929063" y="0"/>
            <a:ext cx="5214937" cy="3382963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宋体" panose="02010600030101010101" pitchFamily="2" charset="-122"/>
            </a:endParaRPr>
          </a:p>
        </p:txBody>
      </p:sp>
      <p:grpSp>
        <p:nvGrpSpPr>
          <p:cNvPr id="82" name="グループ化 12"/>
          <p:cNvGrpSpPr/>
          <p:nvPr/>
        </p:nvGrpSpPr>
        <p:grpSpPr bwMode="auto">
          <a:xfrm>
            <a:off x="4000500" y="0"/>
            <a:ext cx="5143500" cy="2000250"/>
            <a:chOff x="2168" y="0"/>
            <a:chExt cx="3576" cy="1384"/>
          </a:xfrm>
        </p:grpSpPr>
        <p:sp>
          <p:nvSpPr>
            <p:cNvPr id="83" name="図形 13"/>
            <p:cNvSpPr/>
            <p:nvPr/>
          </p:nvSpPr>
          <p:spPr bwMode="auto">
            <a:xfrm>
              <a:off x="5420" y="1043"/>
              <a:ext cx="324" cy="268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4" name="図形 14"/>
            <p:cNvSpPr/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5" name="図形 15"/>
            <p:cNvSpPr/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6" name="図形 16"/>
            <p:cNvSpPr/>
            <p:nvPr/>
          </p:nvSpPr>
          <p:spPr bwMode="auto">
            <a:xfrm>
              <a:off x="5504" y="1076"/>
              <a:ext cx="240" cy="213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7" name="図形 18"/>
            <p:cNvSpPr/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8" name="図形 19"/>
            <p:cNvSpPr/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9" name="図形 20"/>
            <p:cNvSpPr/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0" name="図形 21"/>
            <p:cNvSpPr/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1" name="図形 22"/>
            <p:cNvSpPr/>
            <p:nvPr/>
          </p:nvSpPr>
          <p:spPr bwMode="auto">
            <a:xfrm>
              <a:off x="5601" y="0"/>
              <a:ext cx="143" cy="129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2" name="図形 23"/>
            <p:cNvSpPr/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3" name="図形 24"/>
            <p:cNvSpPr/>
            <p:nvPr/>
          </p:nvSpPr>
          <p:spPr bwMode="auto">
            <a:xfrm>
              <a:off x="2632" y="48"/>
              <a:ext cx="8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4" name="図形 25"/>
            <p:cNvSpPr/>
            <p:nvPr/>
          </p:nvSpPr>
          <p:spPr bwMode="auto">
            <a:xfrm>
              <a:off x="4904" y="884"/>
              <a:ext cx="104" cy="81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5" name="図形 26"/>
            <p:cNvSpPr/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6" name="図形 27"/>
            <p:cNvSpPr/>
            <p:nvPr/>
          </p:nvSpPr>
          <p:spPr bwMode="auto">
            <a:xfrm>
              <a:off x="4772" y="1056"/>
              <a:ext cx="128" cy="17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7" name="図形 28"/>
            <p:cNvSpPr/>
            <p:nvPr/>
          </p:nvSpPr>
          <p:spPr bwMode="auto">
            <a:xfrm>
              <a:off x="4816" y="821"/>
              <a:ext cx="532" cy="491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8" name="図形 29"/>
            <p:cNvSpPr/>
            <p:nvPr/>
          </p:nvSpPr>
          <p:spPr bwMode="auto">
            <a:xfrm>
              <a:off x="4724" y="816"/>
              <a:ext cx="576" cy="350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9" name="図形 30"/>
            <p:cNvSpPr/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0" name="図形 31"/>
            <p:cNvSpPr/>
            <p:nvPr/>
          </p:nvSpPr>
          <p:spPr bwMode="auto">
            <a:xfrm>
              <a:off x="5384" y="831"/>
              <a:ext cx="192" cy="197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1" name="図形 32"/>
            <p:cNvSpPr/>
            <p:nvPr/>
          </p:nvSpPr>
          <p:spPr bwMode="auto">
            <a:xfrm>
              <a:off x="4880" y="756"/>
              <a:ext cx="625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2" name="図形 33"/>
            <p:cNvSpPr/>
            <p:nvPr/>
          </p:nvSpPr>
          <p:spPr bwMode="auto">
            <a:xfrm>
              <a:off x="5697" y="768"/>
              <a:ext cx="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3" name="図形 34"/>
            <p:cNvSpPr/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4" name="図形 35"/>
            <p:cNvSpPr/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5" name="図形 36"/>
            <p:cNvSpPr/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6" name="図形 37"/>
            <p:cNvSpPr/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7" name="図形 38"/>
            <p:cNvSpPr/>
            <p:nvPr/>
          </p:nvSpPr>
          <p:spPr bwMode="auto">
            <a:xfrm>
              <a:off x="5101" y="388"/>
              <a:ext cx="247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8" name="図形 39"/>
            <p:cNvSpPr/>
            <p:nvPr/>
          </p:nvSpPr>
          <p:spPr bwMode="auto">
            <a:xfrm>
              <a:off x="5092" y="368"/>
              <a:ext cx="190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9" name="図形 40"/>
            <p:cNvSpPr/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0" name="図形 41"/>
            <p:cNvSpPr/>
            <p:nvPr/>
          </p:nvSpPr>
          <p:spPr bwMode="auto">
            <a:xfrm>
              <a:off x="4473" y="139"/>
              <a:ext cx="183" cy="133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1" name="図形 42"/>
            <p:cNvSpPr/>
            <p:nvPr/>
          </p:nvSpPr>
          <p:spPr bwMode="auto">
            <a:xfrm>
              <a:off x="4663" y="13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2" name="図形 43"/>
            <p:cNvSpPr/>
            <p:nvPr/>
          </p:nvSpPr>
          <p:spPr bwMode="auto">
            <a:xfrm>
              <a:off x="4348" y="129"/>
              <a:ext cx="316" cy="147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3" name="図形 44"/>
            <p:cNvSpPr/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4" name="図形 45"/>
            <p:cNvSpPr/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5" name="図形 46"/>
            <p:cNvSpPr/>
            <p:nvPr/>
          </p:nvSpPr>
          <p:spPr bwMode="auto">
            <a:xfrm>
              <a:off x="4224" y="96"/>
              <a:ext cx="284" cy="189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6" name="図形 47"/>
            <p:cNvSpPr/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7" name="図形 48"/>
            <p:cNvSpPr/>
            <p:nvPr/>
          </p:nvSpPr>
          <p:spPr bwMode="auto">
            <a:xfrm>
              <a:off x="4184" y="228"/>
              <a:ext cx="85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8" name="図形 49"/>
            <p:cNvSpPr/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9" name="図形 50"/>
            <p:cNvSpPr/>
            <p:nvPr/>
          </p:nvSpPr>
          <p:spPr bwMode="auto">
            <a:xfrm>
              <a:off x="4040" y="139"/>
              <a:ext cx="72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0" name="図形 51"/>
            <p:cNvSpPr/>
            <p:nvPr/>
          </p:nvSpPr>
          <p:spPr bwMode="auto">
            <a:xfrm>
              <a:off x="3056" y="264"/>
              <a:ext cx="149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1" name="図形 52"/>
            <p:cNvSpPr/>
            <p:nvPr/>
          </p:nvSpPr>
          <p:spPr bwMode="auto">
            <a:xfrm>
              <a:off x="3060" y="236"/>
              <a:ext cx="221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2" name="図形 53"/>
            <p:cNvSpPr/>
            <p:nvPr/>
          </p:nvSpPr>
          <p:spPr bwMode="auto">
            <a:xfrm>
              <a:off x="3068" y="224"/>
              <a:ext cx="287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3" name="図形 54"/>
            <p:cNvSpPr/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4" name="図形 55"/>
            <p:cNvSpPr/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5" name="図形 56"/>
            <p:cNvSpPr/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126" name="図形 57"/>
            <p:cNvSpPr/>
            <p:nvPr/>
          </p:nvSpPr>
          <p:spPr bwMode="auto">
            <a:xfrm>
              <a:off x="3304" y="176"/>
              <a:ext cx="456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7" name="図形 58"/>
            <p:cNvSpPr/>
            <p:nvPr/>
          </p:nvSpPr>
          <p:spPr bwMode="auto">
            <a:xfrm>
              <a:off x="3345" y="204"/>
              <a:ext cx="479" cy="259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8" name="図形 59"/>
            <p:cNvSpPr/>
            <p:nvPr/>
          </p:nvSpPr>
          <p:spPr bwMode="auto">
            <a:xfrm>
              <a:off x="3503" y="152"/>
              <a:ext cx="381" cy="278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9" name="図形 60"/>
            <p:cNvSpPr/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0" name="図形 61"/>
            <p:cNvSpPr/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1" name="図形 62"/>
            <p:cNvSpPr/>
            <p:nvPr/>
          </p:nvSpPr>
          <p:spPr bwMode="auto">
            <a:xfrm>
              <a:off x="3824" y="139"/>
              <a:ext cx="287" cy="280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2" name="図形 63"/>
            <p:cNvSpPr/>
            <p:nvPr/>
          </p:nvSpPr>
          <p:spPr bwMode="auto">
            <a:xfrm>
              <a:off x="3924" y="139"/>
              <a:ext cx="260" cy="268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3" name="図形 64"/>
            <p:cNvSpPr/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4" name="図形 65"/>
            <p:cNvSpPr/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5" name="図形 66"/>
            <p:cNvSpPr/>
            <p:nvPr/>
          </p:nvSpPr>
          <p:spPr bwMode="auto">
            <a:xfrm>
              <a:off x="4144" y="320"/>
              <a:ext cx="216" cy="110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6" name="図形 67"/>
            <p:cNvSpPr/>
            <p:nvPr/>
          </p:nvSpPr>
          <p:spPr bwMode="auto">
            <a:xfrm>
              <a:off x="4156" y="295"/>
              <a:ext cx="296" cy="157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7" name="図形 68"/>
            <p:cNvSpPr/>
            <p:nvPr/>
          </p:nvSpPr>
          <p:spPr bwMode="auto">
            <a:xfrm>
              <a:off x="4172" y="272"/>
              <a:ext cx="328" cy="202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8" name="図形 69"/>
            <p:cNvSpPr/>
            <p:nvPr/>
          </p:nvSpPr>
          <p:spPr bwMode="auto">
            <a:xfrm>
              <a:off x="4345" y="284"/>
              <a:ext cx="319" cy="223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9" name="図形 70"/>
            <p:cNvSpPr/>
            <p:nvPr/>
          </p:nvSpPr>
          <p:spPr bwMode="auto">
            <a:xfrm>
              <a:off x="4288" y="295"/>
              <a:ext cx="528" cy="257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0" name="図形 71"/>
            <p:cNvSpPr/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1" name="図形 72"/>
            <p:cNvSpPr/>
            <p:nvPr/>
          </p:nvSpPr>
          <p:spPr bwMode="auto">
            <a:xfrm>
              <a:off x="4300" y="276"/>
              <a:ext cx="576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2" name="図形 73"/>
            <p:cNvSpPr/>
            <p:nvPr/>
          </p:nvSpPr>
          <p:spPr bwMode="auto">
            <a:xfrm>
              <a:off x="4360" y="292"/>
              <a:ext cx="613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3" name="図形 74"/>
            <p:cNvSpPr/>
            <p:nvPr/>
          </p:nvSpPr>
          <p:spPr bwMode="auto">
            <a:xfrm>
              <a:off x="4392" y="295"/>
              <a:ext cx="640" cy="389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4" name="図形 75"/>
            <p:cNvSpPr/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5" name="図形 76"/>
            <p:cNvSpPr/>
            <p:nvPr/>
          </p:nvSpPr>
          <p:spPr bwMode="auto">
            <a:xfrm>
              <a:off x="4572" y="536"/>
              <a:ext cx="145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6" name="図形 77"/>
            <p:cNvSpPr/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7" name="図形 78"/>
            <p:cNvSpPr/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8" name="図形 79"/>
            <p:cNvSpPr/>
            <p:nvPr/>
          </p:nvSpPr>
          <p:spPr bwMode="auto">
            <a:xfrm>
              <a:off x="4668" y="156"/>
              <a:ext cx="433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9" name="図形 80"/>
            <p:cNvSpPr/>
            <p:nvPr/>
          </p:nvSpPr>
          <p:spPr bwMode="auto">
            <a:xfrm>
              <a:off x="4792" y="156"/>
              <a:ext cx="213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0" name="図形 81"/>
            <p:cNvSpPr/>
            <p:nvPr/>
          </p:nvSpPr>
          <p:spPr bwMode="auto">
            <a:xfrm>
              <a:off x="4844" y="164"/>
              <a:ext cx="170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1" name="図形 82"/>
            <p:cNvSpPr/>
            <p:nvPr/>
          </p:nvSpPr>
          <p:spPr bwMode="auto">
            <a:xfrm>
              <a:off x="4892" y="164"/>
              <a:ext cx="140" cy="99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2" name="図形 83"/>
            <p:cNvSpPr/>
            <p:nvPr/>
          </p:nvSpPr>
          <p:spPr bwMode="auto">
            <a:xfrm>
              <a:off x="4936" y="168"/>
              <a:ext cx="276" cy="71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3" name="図形 84"/>
            <p:cNvSpPr/>
            <p:nvPr/>
          </p:nvSpPr>
          <p:spPr bwMode="auto">
            <a:xfrm>
              <a:off x="5291" y="960"/>
              <a:ext cx="453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4" name="図形 85"/>
            <p:cNvSpPr/>
            <p:nvPr/>
          </p:nvSpPr>
          <p:spPr bwMode="auto">
            <a:xfrm>
              <a:off x="5697" y="600"/>
              <a:ext cx="47" cy="98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5" name="図形 86"/>
            <p:cNvSpPr/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6" name="図形 87"/>
            <p:cNvSpPr/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7" name="図形 88"/>
            <p:cNvSpPr/>
            <p:nvPr/>
          </p:nvSpPr>
          <p:spPr bwMode="auto">
            <a:xfrm>
              <a:off x="5323" y="476"/>
              <a:ext cx="320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ja-JP" altLang="en-US" dirty="0"/>
          </a:p>
        </p:txBody>
      </p:sp>
      <p:sp>
        <p:nvSpPr>
          <p:cNvPr id="158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9" name="図形 10"/>
          <p:cNvSpPr>
            <a:spLocks noGrp="1"/>
          </p:cNvSpPr>
          <p:nvPr>
            <p:ph type="ftr" sz="quarter" idx="11"/>
          </p:nvPr>
        </p:nvSpPr>
        <p:spPr>
          <a:xfrm>
            <a:off x="6048375" y="6492875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0" name="図形 17"/>
          <p:cNvSpPr>
            <a:spLocks noGrp="1"/>
          </p:cNvSpPr>
          <p:nvPr>
            <p:ph type="sldNum" sz="quarter" idx="12"/>
          </p:nvPr>
        </p:nvSpPr>
        <p:spPr>
          <a:xfrm>
            <a:off x="8499475" y="6492875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00439-8664-42C7-BE99-DAF7795CD16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4BDCF-A230-4A25-A1D0-487A04B1A0D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9DDBD-0F47-4492-9B78-314AF542A3B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ja-JP" altLang="en-US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ADA4-243B-41BD-B56F-2390187CB80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A1FAC-AF32-450B-A383-C6DAA85ED5E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475" y="6492875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98A21-FCEE-4154-9B6B-1A504DF6D56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5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CFCC7-157A-47A4-981F-20A62A091F5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8" name="グループ化 11"/>
          <p:cNvGrpSpPr/>
          <p:nvPr/>
        </p:nvGrpSpPr>
        <p:grpSpPr bwMode="auto">
          <a:xfrm>
            <a:off x="4763" y="5589588"/>
            <a:ext cx="5067300" cy="1268412"/>
            <a:chOff x="16865" y="4817936"/>
            <a:chExt cx="5067302" cy="1268398"/>
          </a:xfrm>
        </p:grpSpPr>
        <p:sp>
          <p:nvSpPr>
            <p:cNvPr id="9" name="図形 14"/>
            <p:cNvSpPr/>
            <p:nvPr/>
          </p:nvSpPr>
          <p:spPr bwMode="auto">
            <a:xfrm>
              <a:off x="16865" y="5459279"/>
              <a:ext cx="254000" cy="303209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" name="図形 15"/>
            <p:cNvSpPr/>
            <p:nvPr/>
          </p:nvSpPr>
          <p:spPr bwMode="auto">
            <a:xfrm>
              <a:off x="16865" y="4906835"/>
              <a:ext cx="158750" cy="187323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" name="図形 16"/>
            <p:cNvSpPr/>
            <p:nvPr/>
          </p:nvSpPr>
          <p:spPr bwMode="auto">
            <a:xfrm>
              <a:off x="3842742" y="5919649"/>
              <a:ext cx="317500" cy="166685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" name="図形 17"/>
            <p:cNvSpPr/>
            <p:nvPr/>
          </p:nvSpPr>
          <p:spPr bwMode="auto">
            <a:xfrm>
              <a:off x="16865" y="4984621"/>
              <a:ext cx="22225" cy="6826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" name="図形 18"/>
            <p:cNvSpPr/>
            <p:nvPr/>
          </p:nvSpPr>
          <p:spPr bwMode="auto">
            <a:xfrm>
              <a:off x="16865" y="5470391"/>
              <a:ext cx="158750" cy="261935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19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20"/>
            <p:cNvSpPr/>
            <p:nvPr/>
          </p:nvSpPr>
          <p:spPr bwMode="auto">
            <a:xfrm>
              <a:off x="27977" y="4827461"/>
              <a:ext cx="165100" cy="79374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21"/>
            <p:cNvSpPr/>
            <p:nvPr/>
          </p:nvSpPr>
          <p:spPr bwMode="auto">
            <a:xfrm>
              <a:off x="129577" y="4827461"/>
              <a:ext cx="187325" cy="841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22"/>
            <p:cNvSpPr/>
            <p:nvPr/>
          </p:nvSpPr>
          <p:spPr bwMode="auto">
            <a:xfrm>
              <a:off x="1847253" y="5308468"/>
              <a:ext cx="390525" cy="119062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8" name="図形 23"/>
            <p:cNvSpPr/>
            <p:nvPr/>
          </p:nvSpPr>
          <p:spPr bwMode="auto">
            <a:xfrm>
              <a:off x="1650403" y="5292593"/>
              <a:ext cx="287338" cy="150811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24"/>
            <p:cNvSpPr/>
            <p:nvPr/>
          </p:nvSpPr>
          <p:spPr bwMode="auto">
            <a:xfrm>
              <a:off x="1161452" y="5187819"/>
              <a:ext cx="619125" cy="255585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25"/>
            <p:cNvSpPr/>
            <p:nvPr/>
          </p:nvSpPr>
          <p:spPr bwMode="auto">
            <a:xfrm>
              <a:off x="1417041" y="5249731"/>
              <a:ext cx="293687" cy="152398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26"/>
            <p:cNvSpPr/>
            <p:nvPr/>
          </p:nvSpPr>
          <p:spPr bwMode="auto">
            <a:xfrm>
              <a:off x="1332903" y="5246556"/>
              <a:ext cx="384175" cy="176210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2" name="図形 27"/>
            <p:cNvSpPr/>
            <p:nvPr/>
          </p:nvSpPr>
          <p:spPr bwMode="auto">
            <a:xfrm>
              <a:off x="1280515" y="5224332"/>
              <a:ext cx="460375" cy="209548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28"/>
            <p:cNvSpPr/>
            <p:nvPr/>
          </p:nvSpPr>
          <p:spPr bwMode="auto">
            <a:xfrm>
              <a:off x="1242415" y="5203694"/>
              <a:ext cx="225425" cy="209548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29"/>
            <p:cNvSpPr/>
            <p:nvPr/>
          </p:nvSpPr>
          <p:spPr bwMode="auto">
            <a:xfrm>
              <a:off x="2175866" y="4827461"/>
              <a:ext cx="204787" cy="200023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30"/>
            <p:cNvSpPr/>
            <p:nvPr/>
          </p:nvSpPr>
          <p:spPr bwMode="auto">
            <a:xfrm>
              <a:off x="2102841" y="4827461"/>
              <a:ext cx="215900" cy="209548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31"/>
            <p:cNvSpPr/>
            <p:nvPr/>
          </p:nvSpPr>
          <p:spPr bwMode="auto">
            <a:xfrm>
              <a:off x="1994891" y="4827461"/>
              <a:ext cx="242887" cy="21907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32"/>
            <p:cNvSpPr/>
            <p:nvPr/>
          </p:nvSpPr>
          <p:spPr bwMode="auto">
            <a:xfrm>
              <a:off x="1864716" y="4827461"/>
              <a:ext cx="266700" cy="239709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33"/>
            <p:cNvSpPr/>
            <p:nvPr/>
          </p:nvSpPr>
          <p:spPr bwMode="auto">
            <a:xfrm>
              <a:off x="1609128" y="4827461"/>
              <a:ext cx="454025" cy="239709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9" name="図形 34"/>
            <p:cNvSpPr/>
            <p:nvPr/>
          </p:nvSpPr>
          <p:spPr bwMode="auto">
            <a:xfrm>
              <a:off x="1432916" y="4827461"/>
              <a:ext cx="420687" cy="255584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35"/>
            <p:cNvSpPr/>
            <p:nvPr/>
          </p:nvSpPr>
          <p:spPr bwMode="auto">
            <a:xfrm>
              <a:off x="1359891" y="4827461"/>
              <a:ext cx="363537" cy="261934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36"/>
            <p:cNvSpPr/>
            <p:nvPr/>
          </p:nvSpPr>
          <p:spPr bwMode="auto">
            <a:xfrm>
              <a:off x="985240" y="4827461"/>
              <a:ext cx="668337" cy="674680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37"/>
            <p:cNvSpPr/>
            <p:nvPr/>
          </p:nvSpPr>
          <p:spPr bwMode="auto">
            <a:xfrm>
              <a:off x="662977" y="5146544"/>
              <a:ext cx="884238" cy="360359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38"/>
            <p:cNvSpPr/>
            <p:nvPr/>
          </p:nvSpPr>
          <p:spPr bwMode="auto">
            <a:xfrm>
              <a:off x="577252" y="5135432"/>
              <a:ext cx="749300" cy="366708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39"/>
            <p:cNvSpPr/>
            <p:nvPr/>
          </p:nvSpPr>
          <p:spPr bwMode="auto">
            <a:xfrm>
              <a:off x="770927" y="4827461"/>
              <a:ext cx="782638" cy="638168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40"/>
            <p:cNvSpPr/>
            <p:nvPr/>
          </p:nvSpPr>
          <p:spPr bwMode="auto">
            <a:xfrm>
              <a:off x="1139227" y="4827461"/>
              <a:ext cx="328613" cy="31908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41"/>
            <p:cNvSpPr/>
            <p:nvPr/>
          </p:nvSpPr>
          <p:spPr bwMode="auto">
            <a:xfrm>
              <a:off x="470890" y="4889372"/>
              <a:ext cx="242887" cy="261935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42"/>
            <p:cNvSpPr/>
            <p:nvPr/>
          </p:nvSpPr>
          <p:spPr bwMode="auto">
            <a:xfrm>
              <a:off x="618527" y="4911597"/>
              <a:ext cx="276225" cy="223836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43"/>
            <p:cNvSpPr/>
            <p:nvPr/>
          </p:nvSpPr>
          <p:spPr bwMode="auto">
            <a:xfrm>
              <a:off x="537565" y="4886197"/>
              <a:ext cx="442912" cy="223836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44"/>
            <p:cNvSpPr/>
            <p:nvPr/>
          </p:nvSpPr>
          <p:spPr bwMode="auto">
            <a:xfrm>
              <a:off x="680440" y="4886197"/>
              <a:ext cx="11112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45"/>
            <p:cNvSpPr/>
            <p:nvPr/>
          </p:nvSpPr>
          <p:spPr bwMode="auto">
            <a:xfrm>
              <a:off x="628052" y="4827461"/>
              <a:ext cx="103188" cy="47624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46"/>
            <p:cNvSpPr/>
            <p:nvPr/>
          </p:nvSpPr>
          <p:spPr bwMode="auto">
            <a:xfrm>
              <a:off x="709015" y="4827461"/>
              <a:ext cx="90487" cy="47624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47"/>
            <p:cNvSpPr/>
            <p:nvPr/>
          </p:nvSpPr>
          <p:spPr bwMode="auto">
            <a:xfrm>
              <a:off x="153390" y="5187819"/>
              <a:ext cx="617537" cy="277810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48"/>
            <p:cNvSpPr/>
            <p:nvPr/>
          </p:nvSpPr>
          <p:spPr bwMode="auto">
            <a:xfrm>
              <a:off x="232765" y="4827461"/>
              <a:ext cx="1127125" cy="674680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49"/>
            <p:cNvSpPr/>
            <p:nvPr/>
          </p:nvSpPr>
          <p:spPr bwMode="auto">
            <a:xfrm>
              <a:off x="391515" y="5710101"/>
              <a:ext cx="720725" cy="314322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50"/>
            <p:cNvSpPr/>
            <p:nvPr/>
          </p:nvSpPr>
          <p:spPr bwMode="auto">
            <a:xfrm>
              <a:off x="969365" y="5486266"/>
              <a:ext cx="311150" cy="21907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51"/>
            <p:cNvSpPr/>
            <p:nvPr/>
          </p:nvSpPr>
          <p:spPr bwMode="auto">
            <a:xfrm>
              <a:off x="210540" y="5486266"/>
              <a:ext cx="904875" cy="520694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52"/>
            <p:cNvSpPr/>
            <p:nvPr/>
          </p:nvSpPr>
          <p:spPr bwMode="auto">
            <a:xfrm>
              <a:off x="16865" y="5767251"/>
              <a:ext cx="22225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53"/>
            <p:cNvSpPr/>
            <p:nvPr/>
          </p:nvSpPr>
          <p:spPr bwMode="auto">
            <a:xfrm>
              <a:off x="62902" y="5486266"/>
              <a:ext cx="447675" cy="276222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54"/>
            <p:cNvSpPr/>
            <p:nvPr/>
          </p:nvSpPr>
          <p:spPr bwMode="auto">
            <a:xfrm>
              <a:off x="367702" y="5522778"/>
              <a:ext cx="227013" cy="18732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55"/>
            <p:cNvSpPr/>
            <p:nvPr/>
          </p:nvSpPr>
          <p:spPr bwMode="auto">
            <a:xfrm>
              <a:off x="83540" y="5459279"/>
              <a:ext cx="942975" cy="307972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56"/>
            <p:cNvSpPr/>
            <p:nvPr/>
          </p:nvSpPr>
          <p:spPr bwMode="auto">
            <a:xfrm>
              <a:off x="89890" y="5746613"/>
              <a:ext cx="965200" cy="319084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57"/>
            <p:cNvSpPr/>
            <p:nvPr/>
          </p:nvSpPr>
          <p:spPr bwMode="auto">
            <a:xfrm>
              <a:off x="839190" y="5757726"/>
              <a:ext cx="236537" cy="198435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58"/>
            <p:cNvSpPr/>
            <p:nvPr/>
          </p:nvSpPr>
          <p:spPr bwMode="auto">
            <a:xfrm>
              <a:off x="702665" y="5778362"/>
              <a:ext cx="352425" cy="203198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59"/>
            <p:cNvSpPr/>
            <p:nvPr/>
          </p:nvSpPr>
          <p:spPr bwMode="auto">
            <a:xfrm>
              <a:off x="561377" y="5762488"/>
              <a:ext cx="514350" cy="255585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60"/>
            <p:cNvSpPr/>
            <p:nvPr/>
          </p:nvSpPr>
          <p:spPr bwMode="auto">
            <a:xfrm>
              <a:off x="794740" y="5810112"/>
              <a:ext cx="338137" cy="177798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61"/>
            <p:cNvSpPr/>
            <p:nvPr/>
          </p:nvSpPr>
          <p:spPr bwMode="auto">
            <a:xfrm>
              <a:off x="901102" y="5767251"/>
              <a:ext cx="265113" cy="198435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62"/>
            <p:cNvSpPr/>
            <p:nvPr/>
          </p:nvSpPr>
          <p:spPr bwMode="auto">
            <a:xfrm>
              <a:off x="940790" y="5746613"/>
              <a:ext cx="306387" cy="209548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63"/>
            <p:cNvSpPr/>
            <p:nvPr/>
          </p:nvSpPr>
          <p:spPr bwMode="auto">
            <a:xfrm>
              <a:off x="985240" y="5522778"/>
              <a:ext cx="517525" cy="406396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64"/>
            <p:cNvSpPr/>
            <p:nvPr/>
          </p:nvSpPr>
          <p:spPr bwMode="auto">
            <a:xfrm>
              <a:off x="1036040" y="5710101"/>
              <a:ext cx="312737" cy="214310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65"/>
            <p:cNvSpPr/>
            <p:nvPr/>
          </p:nvSpPr>
          <p:spPr bwMode="auto">
            <a:xfrm>
              <a:off x="1099540" y="5527540"/>
              <a:ext cx="454025" cy="380996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66"/>
            <p:cNvSpPr/>
            <p:nvPr/>
          </p:nvSpPr>
          <p:spPr bwMode="auto">
            <a:xfrm>
              <a:off x="1166215" y="5506903"/>
              <a:ext cx="487362" cy="401633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67"/>
            <p:cNvSpPr/>
            <p:nvPr/>
          </p:nvSpPr>
          <p:spPr bwMode="auto">
            <a:xfrm>
              <a:off x="1247177" y="5511665"/>
              <a:ext cx="533400" cy="396871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68"/>
            <p:cNvSpPr/>
            <p:nvPr/>
          </p:nvSpPr>
          <p:spPr bwMode="auto">
            <a:xfrm>
              <a:off x="1547216" y="5919649"/>
              <a:ext cx="6350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69"/>
            <p:cNvSpPr/>
            <p:nvPr/>
          </p:nvSpPr>
          <p:spPr bwMode="auto">
            <a:xfrm>
              <a:off x="1309091" y="5502140"/>
              <a:ext cx="641350" cy="417508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70"/>
            <p:cNvSpPr/>
            <p:nvPr/>
          </p:nvSpPr>
          <p:spPr bwMode="auto">
            <a:xfrm>
              <a:off x="1031277" y="5135432"/>
              <a:ext cx="1144588" cy="773103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71"/>
            <p:cNvSpPr/>
            <p:nvPr/>
          </p:nvSpPr>
          <p:spPr bwMode="auto">
            <a:xfrm>
              <a:off x="1871066" y="5459279"/>
              <a:ext cx="430212" cy="220660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72"/>
            <p:cNvSpPr/>
            <p:nvPr/>
          </p:nvSpPr>
          <p:spPr bwMode="auto">
            <a:xfrm>
              <a:off x="2080616" y="5470391"/>
              <a:ext cx="288925" cy="19843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73"/>
            <p:cNvSpPr/>
            <p:nvPr/>
          </p:nvSpPr>
          <p:spPr bwMode="auto">
            <a:xfrm>
              <a:off x="1439266" y="5705338"/>
              <a:ext cx="471487" cy="198436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74"/>
            <p:cNvSpPr/>
            <p:nvPr/>
          </p:nvSpPr>
          <p:spPr bwMode="auto">
            <a:xfrm>
              <a:off x="1694853" y="5443404"/>
              <a:ext cx="754063" cy="444495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75"/>
            <p:cNvSpPr/>
            <p:nvPr/>
          </p:nvSpPr>
          <p:spPr bwMode="auto">
            <a:xfrm>
              <a:off x="1785341" y="5689463"/>
              <a:ext cx="385762" cy="19843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76"/>
            <p:cNvSpPr/>
            <p:nvPr/>
          </p:nvSpPr>
          <p:spPr bwMode="auto">
            <a:xfrm>
              <a:off x="1904403" y="5459279"/>
              <a:ext cx="815975" cy="423857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77"/>
            <p:cNvSpPr/>
            <p:nvPr/>
          </p:nvSpPr>
          <p:spPr bwMode="auto">
            <a:xfrm>
              <a:off x="1723428" y="5302118"/>
              <a:ext cx="1082675" cy="387346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78"/>
            <p:cNvSpPr/>
            <p:nvPr/>
          </p:nvSpPr>
          <p:spPr bwMode="auto">
            <a:xfrm>
              <a:off x="1961553" y="5313231"/>
              <a:ext cx="350838" cy="114299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79"/>
            <p:cNvSpPr/>
            <p:nvPr/>
          </p:nvSpPr>
          <p:spPr bwMode="auto">
            <a:xfrm>
              <a:off x="2753716" y="5443404"/>
              <a:ext cx="409575" cy="277809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80"/>
            <p:cNvSpPr/>
            <p:nvPr/>
          </p:nvSpPr>
          <p:spPr bwMode="auto">
            <a:xfrm>
              <a:off x="3893542" y="5360855"/>
              <a:ext cx="322262" cy="269872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81"/>
            <p:cNvSpPr/>
            <p:nvPr/>
          </p:nvSpPr>
          <p:spPr bwMode="auto">
            <a:xfrm>
              <a:off x="3671291" y="5329105"/>
              <a:ext cx="477837" cy="328608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82"/>
            <p:cNvSpPr/>
            <p:nvPr/>
          </p:nvSpPr>
          <p:spPr bwMode="auto">
            <a:xfrm>
              <a:off x="3622078" y="5365617"/>
              <a:ext cx="322263" cy="292097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83"/>
            <p:cNvSpPr/>
            <p:nvPr/>
          </p:nvSpPr>
          <p:spPr bwMode="auto">
            <a:xfrm>
              <a:off x="3196628" y="5344980"/>
              <a:ext cx="555625" cy="334958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84"/>
            <p:cNvSpPr/>
            <p:nvPr/>
          </p:nvSpPr>
          <p:spPr bwMode="auto">
            <a:xfrm>
              <a:off x="3048991" y="5908536"/>
              <a:ext cx="4762" cy="1111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85"/>
            <p:cNvSpPr/>
            <p:nvPr/>
          </p:nvSpPr>
          <p:spPr bwMode="auto">
            <a:xfrm>
              <a:off x="16865" y="6065697"/>
              <a:ext cx="90487" cy="206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1" name="図形 86"/>
            <p:cNvSpPr/>
            <p:nvPr/>
          </p:nvSpPr>
          <p:spPr bwMode="auto">
            <a:xfrm>
              <a:off x="3110903" y="5402130"/>
              <a:ext cx="260350" cy="280984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2" name="図形 87"/>
            <p:cNvSpPr/>
            <p:nvPr/>
          </p:nvSpPr>
          <p:spPr bwMode="auto">
            <a:xfrm>
              <a:off x="16865" y="6029185"/>
              <a:ext cx="493712" cy="57149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/>
          </a:p>
        </p:txBody>
      </p:sp>
      <p:sp>
        <p:nvSpPr>
          <p:cNvPr id="83" name="図形 6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4" name="図形 7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5" name="図形 8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53E03-7F39-4BEB-9DC6-3F6FCC9757E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79A2-3C00-4C0C-B914-1173E3C654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正方形/長方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5638-1707-410B-97CE-6B89B900D47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9D647-DDBD-4902-886C-64B9AD1EC97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ja-JP" altLang="en-US" noProof="0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ja-JP" dirty="0"/>
          </a:p>
        </p:txBody>
      </p:sp>
      <p:sp>
        <p:nvSpPr>
          <p:cNvPr id="5" name="図形 8"/>
          <p:cNvSpPr>
            <a:spLocks noGrp="1"/>
          </p:cNvSpPr>
          <p:nvPr>
            <p:ph type="dt" sz="half" idx="10"/>
          </p:nvPr>
        </p:nvSpPr>
        <p:spPr>
          <a:xfrm>
            <a:off x="4471988" y="6494463"/>
            <a:ext cx="15287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図形 9"/>
          <p:cNvSpPr>
            <a:spLocks noGrp="1"/>
          </p:cNvSpPr>
          <p:nvPr>
            <p:ph type="ftr" sz="quarter" idx="11"/>
          </p:nvPr>
        </p:nvSpPr>
        <p:spPr>
          <a:xfrm>
            <a:off x="6048375" y="6494463"/>
            <a:ext cx="23939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図形 10"/>
          <p:cNvSpPr>
            <a:spLocks noGrp="1"/>
          </p:cNvSpPr>
          <p:nvPr>
            <p:ph type="sldNum" sz="quarter" idx="12"/>
          </p:nvPr>
        </p:nvSpPr>
        <p:spPr>
          <a:xfrm>
            <a:off x="8499475" y="6494463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40103-9EA0-4D2F-BF50-6CE6D980EB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25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166" name="図形 165"/>
          <p:cNvSpPr/>
          <p:nvPr/>
        </p:nvSpPr>
        <p:spPr bwMode="auto">
          <a:xfrm>
            <a:off x="3929063" y="0"/>
            <a:ext cx="5214937" cy="3382963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宋体" panose="02010600030101010101" pitchFamily="2" charset="-122"/>
            </a:endParaRPr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725" y="1857375"/>
            <a:ext cx="8248650" cy="45005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5"/>
            <a:r>
              <a:rPr lang="ja-JP" altLang="en-US" dirty="0" smtClean="0"/>
              <a:t>第</a:t>
            </a:r>
            <a:r>
              <a:rPr lang="en-US" altLang="ja-JP" dirty="0" smtClean="0"/>
              <a:t>6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6"/>
            <a:r>
              <a:rPr lang="ja-JP" altLang="en-US" dirty="0" smtClean="0"/>
              <a:t>第</a:t>
            </a:r>
            <a:r>
              <a:rPr lang="en-US" altLang="ja-JP" dirty="0" smtClean="0"/>
              <a:t>7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7"/>
            <a:r>
              <a:rPr lang="ja-JP" altLang="en-US" dirty="0" smtClean="0"/>
              <a:t>第</a:t>
            </a:r>
            <a:r>
              <a:rPr lang="en-US" altLang="ja-JP" dirty="0" smtClean="0"/>
              <a:t>8</a:t>
            </a:r>
            <a:r>
              <a:rPr lang="ja-JP" altLang="en-US" dirty="0" smtClean="0"/>
              <a:t>レベル</a:t>
            </a:r>
            <a:endParaRPr lang="ja-JP" altLang="en-US" dirty="0" smtClean="0"/>
          </a:p>
          <a:p>
            <a:pPr lvl="8"/>
            <a:r>
              <a:rPr lang="ja-JP" altLang="en-US" dirty="0" smtClean="0"/>
              <a:t>第</a:t>
            </a:r>
            <a:r>
              <a:rPr lang="en-US" altLang="ja-JP" dirty="0" smtClean="0"/>
              <a:t>9</a:t>
            </a:r>
            <a:r>
              <a:rPr lang="ja-JP" altLang="en-US" dirty="0" smtClean="0"/>
              <a:t>レベル</a:t>
            </a:r>
            <a:endParaRPr lang="ja-JP" altLang="en-US" dirty="0" smtClean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88" y="6492875"/>
            <a:ext cx="152876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375" y="6492875"/>
            <a:ext cx="2395538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63" y="6492875"/>
            <a:ext cx="642937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ABCCAE3-C1ED-417C-87C3-A51D458AC960}" type="slidenum">
              <a:rPr lang="en-US" altLang="zh-CN"/>
            </a:fld>
            <a:endParaRPr lang="en-US" altLang="zh-CN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313" y="5716588"/>
            <a:ext cx="0" cy="369887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kumimoji="1" lang="ja-JP" altLang="ja-JP" sz="2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grpSp>
        <p:nvGrpSpPr>
          <p:cNvPr id="1034" name="グループ化 11"/>
          <p:cNvGrpSpPr/>
          <p:nvPr/>
        </p:nvGrpSpPr>
        <p:grpSpPr bwMode="auto">
          <a:xfrm>
            <a:off x="4000500" y="0"/>
            <a:ext cx="5143500" cy="2000250"/>
            <a:chOff x="2168" y="0"/>
            <a:chExt cx="3576" cy="1384"/>
          </a:xfrm>
        </p:grpSpPr>
        <p:sp>
          <p:nvSpPr>
            <p:cNvPr id="13" name="図形 12"/>
            <p:cNvSpPr/>
            <p:nvPr/>
          </p:nvSpPr>
          <p:spPr bwMode="auto">
            <a:xfrm>
              <a:off x="5420" y="1043"/>
              <a:ext cx="324" cy="268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" name="図形 13"/>
            <p:cNvSpPr/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" name="図形 14"/>
            <p:cNvSpPr/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" name="図形 15"/>
            <p:cNvSpPr/>
            <p:nvPr/>
          </p:nvSpPr>
          <p:spPr bwMode="auto">
            <a:xfrm>
              <a:off x="5504" y="1076"/>
              <a:ext cx="240" cy="213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7" name="図形 16"/>
            <p:cNvSpPr/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9" name="図形 18"/>
            <p:cNvSpPr/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0" name="図形 19"/>
            <p:cNvSpPr/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1" name="図形 20"/>
            <p:cNvSpPr/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3" name="図形 22"/>
            <p:cNvSpPr/>
            <p:nvPr/>
          </p:nvSpPr>
          <p:spPr bwMode="auto">
            <a:xfrm>
              <a:off x="5601" y="0"/>
              <a:ext cx="143" cy="129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4" name="図形 23"/>
            <p:cNvSpPr/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5" name="図形 24"/>
            <p:cNvSpPr/>
            <p:nvPr/>
          </p:nvSpPr>
          <p:spPr bwMode="auto">
            <a:xfrm>
              <a:off x="2632" y="48"/>
              <a:ext cx="8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6" name="図形 25"/>
            <p:cNvSpPr/>
            <p:nvPr/>
          </p:nvSpPr>
          <p:spPr bwMode="auto">
            <a:xfrm>
              <a:off x="4904" y="884"/>
              <a:ext cx="104" cy="81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7" name="図形 26"/>
            <p:cNvSpPr/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28" name="図形 27"/>
            <p:cNvSpPr/>
            <p:nvPr/>
          </p:nvSpPr>
          <p:spPr bwMode="auto">
            <a:xfrm>
              <a:off x="4772" y="1056"/>
              <a:ext cx="128" cy="178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0" name="図形 29"/>
            <p:cNvSpPr/>
            <p:nvPr/>
          </p:nvSpPr>
          <p:spPr bwMode="auto">
            <a:xfrm>
              <a:off x="4816" y="821"/>
              <a:ext cx="532" cy="491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1" name="図形 30"/>
            <p:cNvSpPr/>
            <p:nvPr/>
          </p:nvSpPr>
          <p:spPr bwMode="auto">
            <a:xfrm>
              <a:off x="4724" y="816"/>
              <a:ext cx="576" cy="350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2" name="図形 31"/>
            <p:cNvSpPr/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3" name="図形 32"/>
            <p:cNvSpPr/>
            <p:nvPr/>
          </p:nvSpPr>
          <p:spPr bwMode="auto">
            <a:xfrm>
              <a:off x="5384" y="831"/>
              <a:ext cx="192" cy="197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4" name="図形 33"/>
            <p:cNvSpPr/>
            <p:nvPr/>
          </p:nvSpPr>
          <p:spPr bwMode="auto">
            <a:xfrm>
              <a:off x="4880" y="756"/>
              <a:ext cx="625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5" name="図形 34"/>
            <p:cNvSpPr/>
            <p:nvPr/>
          </p:nvSpPr>
          <p:spPr bwMode="auto">
            <a:xfrm>
              <a:off x="5697" y="768"/>
              <a:ext cx="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6" name="図形 35"/>
            <p:cNvSpPr/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7" name="図形 36"/>
            <p:cNvSpPr/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8" name="図形 37"/>
            <p:cNvSpPr/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39" name="図形 38"/>
            <p:cNvSpPr/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0" name="図形 39"/>
            <p:cNvSpPr/>
            <p:nvPr/>
          </p:nvSpPr>
          <p:spPr bwMode="auto">
            <a:xfrm>
              <a:off x="5101" y="388"/>
              <a:ext cx="247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1" name="図形 40"/>
            <p:cNvSpPr/>
            <p:nvPr/>
          </p:nvSpPr>
          <p:spPr bwMode="auto">
            <a:xfrm>
              <a:off x="5092" y="368"/>
              <a:ext cx="190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2" name="図形 41"/>
            <p:cNvSpPr/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3" name="図形 42"/>
            <p:cNvSpPr/>
            <p:nvPr/>
          </p:nvSpPr>
          <p:spPr bwMode="auto">
            <a:xfrm>
              <a:off x="4473" y="139"/>
              <a:ext cx="183" cy="133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4" name="図形 43"/>
            <p:cNvSpPr/>
            <p:nvPr/>
          </p:nvSpPr>
          <p:spPr bwMode="auto">
            <a:xfrm>
              <a:off x="4663" y="13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5" name="図形 44"/>
            <p:cNvSpPr/>
            <p:nvPr/>
          </p:nvSpPr>
          <p:spPr bwMode="auto">
            <a:xfrm>
              <a:off x="4348" y="129"/>
              <a:ext cx="316" cy="147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6" name="図形 45"/>
            <p:cNvSpPr/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7" name="図形 46"/>
            <p:cNvSpPr/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8" name="図形 47"/>
            <p:cNvSpPr/>
            <p:nvPr/>
          </p:nvSpPr>
          <p:spPr bwMode="auto">
            <a:xfrm>
              <a:off x="4224" y="96"/>
              <a:ext cx="284" cy="189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49" name="図形 48"/>
            <p:cNvSpPr/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0" name="図形 49"/>
            <p:cNvSpPr/>
            <p:nvPr/>
          </p:nvSpPr>
          <p:spPr bwMode="auto">
            <a:xfrm>
              <a:off x="4184" y="228"/>
              <a:ext cx="85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1" name="図形 50"/>
            <p:cNvSpPr/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2" name="図形 51"/>
            <p:cNvSpPr/>
            <p:nvPr/>
          </p:nvSpPr>
          <p:spPr bwMode="auto">
            <a:xfrm>
              <a:off x="4040" y="139"/>
              <a:ext cx="72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3" name="図形 52"/>
            <p:cNvSpPr/>
            <p:nvPr/>
          </p:nvSpPr>
          <p:spPr bwMode="auto">
            <a:xfrm>
              <a:off x="3056" y="264"/>
              <a:ext cx="149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4" name="図形 53"/>
            <p:cNvSpPr/>
            <p:nvPr/>
          </p:nvSpPr>
          <p:spPr bwMode="auto">
            <a:xfrm>
              <a:off x="3060" y="236"/>
              <a:ext cx="221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5" name="図形 54"/>
            <p:cNvSpPr/>
            <p:nvPr/>
          </p:nvSpPr>
          <p:spPr bwMode="auto">
            <a:xfrm>
              <a:off x="3068" y="224"/>
              <a:ext cx="287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6" name="図形 55"/>
            <p:cNvSpPr/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7" name="図形 56"/>
            <p:cNvSpPr/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8" name="図形 57"/>
            <p:cNvSpPr/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59" name="図形 58"/>
            <p:cNvSpPr/>
            <p:nvPr/>
          </p:nvSpPr>
          <p:spPr bwMode="auto">
            <a:xfrm>
              <a:off x="3304" y="176"/>
              <a:ext cx="456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0" name="図形 59"/>
            <p:cNvSpPr/>
            <p:nvPr/>
          </p:nvSpPr>
          <p:spPr bwMode="auto">
            <a:xfrm>
              <a:off x="3345" y="204"/>
              <a:ext cx="479" cy="259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1" name="図形 60"/>
            <p:cNvSpPr/>
            <p:nvPr/>
          </p:nvSpPr>
          <p:spPr bwMode="auto">
            <a:xfrm>
              <a:off x="3503" y="152"/>
              <a:ext cx="381" cy="278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2" name="図形 61"/>
            <p:cNvSpPr/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3" name="図形 62"/>
            <p:cNvSpPr/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4" name="図形 63"/>
            <p:cNvSpPr/>
            <p:nvPr/>
          </p:nvSpPr>
          <p:spPr bwMode="auto">
            <a:xfrm>
              <a:off x="3824" y="139"/>
              <a:ext cx="287" cy="280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5" name="図形 64"/>
            <p:cNvSpPr/>
            <p:nvPr/>
          </p:nvSpPr>
          <p:spPr bwMode="auto">
            <a:xfrm>
              <a:off x="3924" y="139"/>
              <a:ext cx="260" cy="268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6" name="図形 65"/>
            <p:cNvSpPr/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7" name="図形 66"/>
            <p:cNvSpPr/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8" name="図形 67"/>
            <p:cNvSpPr/>
            <p:nvPr/>
          </p:nvSpPr>
          <p:spPr bwMode="auto">
            <a:xfrm>
              <a:off x="4144" y="320"/>
              <a:ext cx="216" cy="110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69" name="図形 68"/>
            <p:cNvSpPr/>
            <p:nvPr/>
          </p:nvSpPr>
          <p:spPr bwMode="auto">
            <a:xfrm>
              <a:off x="4156" y="295"/>
              <a:ext cx="296" cy="157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0" name="図形 69"/>
            <p:cNvSpPr/>
            <p:nvPr/>
          </p:nvSpPr>
          <p:spPr bwMode="auto">
            <a:xfrm>
              <a:off x="4172" y="272"/>
              <a:ext cx="328" cy="202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1" name="図形 70"/>
            <p:cNvSpPr/>
            <p:nvPr/>
          </p:nvSpPr>
          <p:spPr bwMode="auto">
            <a:xfrm>
              <a:off x="4345" y="284"/>
              <a:ext cx="319" cy="223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2" name="図形 71"/>
            <p:cNvSpPr/>
            <p:nvPr/>
          </p:nvSpPr>
          <p:spPr bwMode="auto">
            <a:xfrm>
              <a:off x="4288" y="295"/>
              <a:ext cx="528" cy="257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3" name="図形 72"/>
            <p:cNvSpPr/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4" name="図形 73"/>
            <p:cNvSpPr/>
            <p:nvPr/>
          </p:nvSpPr>
          <p:spPr bwMode="auto">
            <a:xfrm>
              <a:off x="4300" y="276"/>
              <a:ext cx="576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5" name="図形 74"/>
            <p:cNvSpPr/>
            <p:nvPr/>
          </p:nvSpPr>
          <p:spPr bwMode="auto">
            <a:xfrm>
              <a:off x="4360" y="292"/>
              <a:ext cx="613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6" name="図形 75"/>
            <p:cNvSpPr/>
            <p:nvPr/>
          </p:nvSpPr>
          <p:spPr bwMode="auto">
            <a:xfrm>
              <a:off x="4392" y="295"/>
              <a:ext cx="640" cy="389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7" name="図形 76"/>
            <p:cNvSpPr/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8" name="図形 77"/>
            <p:cNvSpPr/>
            <p:nvPr/>
          </p:nvSpPr>
          <p:spPr bwMode="auto">
            <a:xfrm>
              <a:off x="4572" y="536"/>
              <a:ext cx="145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79" name="図形 78"/>
            <p:cNvSpPr/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0" name="図形 79"/>
            <p:cNvSpPr/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1" name="図形 80"/>
            <p:cNvSpPr/>
            <p:nvPr/>
          </p:nvSpPr>
          <p:spPr bwMode="auto">
            <a:xfrm>
              <a:off x="4668" y="156"/>
              <a:ext cx="433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 dirty="0">
                <a:ea typeface="宋体" panose="02010600030101010101" pitchFamily="2" charset="-122"/>
              </a:endParaRPr>
            </a:p>
          </p:txBody>
        </p:sp>
        <p:sp>
          <p:nvSpPr>
            <p:cNvPr id="82" name="図形 81"/>
            <p:cNvSpPr/>
            <p:nvPr/>
          </p:nvSpPr>
          <p:spPr bwMode="auto">
            <a:xfrm>
              <a:off x="4792" y="156"/>
              <a:ext cx="213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3" name="図形 82"/>
            <p:cNvSpPr/>
            <p:nvPr/>
          </p:nvSpPr>
          <p:spPr bwMode="auto">
            <a:xfrm>
              <a:off x="4844" y="164"/>
              <a:ext cx="170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4" name="図形 83"/>
            <p:cNvSpPr/>
            <p:nvPr/>
          </p:nvSpPr>
          <p:spPr bwMode="auto">
            <a:xfrm>
              <a:off x="4892" y="164"/>
              <a:ext cx="140" cy="99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5" name="図形 84"/>
            <p:cNvSpPr/>
            <p:nvPr/>
          </p:nvSpPr>
          <p:spPr bwMode="auto">
            <a:xfrm>
              <a:off x="4936" y="168"/>
              <a:ext cx="276" cy="71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6" name="図形 85"/>
            <p:cNvSpPr/>
            <p:nvPr/>
          </p:nvSpPr>
          <p:spPr bwMode="auto">
            <a:xfrm>
              <a:off x="5291" y="960"/>
              <a:ext cx="453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7" name="図形 86"/>
            <p:cNvSpPr/>
            <p:nvPr/>
          </p:nvSpPr>
          <p:spPr bwMode="auto">
            <a:xfrm>
              <a:off x="5697" y="600"/>
              <a:ext cx="47" cy="98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8" name="図形 87"/>
            <p:cNvSpPr/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89" name="図形 88"/>
            <p:cNvSpPr/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0" name="図形 89"/>
            <p:cNvSpPr/>
            <p:nvPr/>
          </p:nvSpPr>
          <p:spPr bwMode="auto">
            <a:xfrm>
              <a:off x="5323" y="476"/>
              <a:ext cx="320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  <p:grpSp>
        <p:nvGrpSpPr>
          <p:cNvPr id="3" name="グループ化 90"/>
          <p:cNvGrpSpPr/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/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3" name="図形 92"/>
            <p:cNvSpPr/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4" name="図形 93"/>
            <p:cNvSpPr/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5" name="図形 94"/>
            <p:cNvSpPr/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6" name="図形 95"/>
            <p:cNvSpPr/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7" name="図形 96"/>
            <p:cNvSpPr/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8" name="図形 97"/>
            <p:cNvSpPr/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99" name="図形 98"/>
            <p:cNvSpPr/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0" name="図形 99"/>
            <p:cNvSpPr/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1" name="図形 100"/>
            <p:cNvSpPr/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2" name="図形 101"/>
            <p:cNvSpPr/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3" name="図形 102"/>
            <p:cNvSpPr/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4" name="図形 103"/>
            <p:cNvSpPr/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5" name="図形 104"/>
            <p:cNvSpPr/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6" name="図形 105"/>
            <p:cNvSpPr/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7" name="図形 106"/>
            <p:cNvSpPr/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8" name="図形 107"/>
            <p:cNvSpPr/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09" name="図形 108"/>
            <p:cNvSpPr/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0" name="図形 109"/>
            <p:cNvSpPr/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1" name="図形 110"/>
            <p:cNvSpPr/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2" name="図形 111"/>
            <p:cNvSpPr/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3" name="図形 112"/>
            <p:cNvSpPr/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4" name="図形 113"/>
            <p:cNvSpPr/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5" name="図形 114"/>
            <p:cNvSpPr/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6" name="図形 115"/>
            <p:cNvSpPr/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7" name="図形 116"/>
            <p:cNvSpPr/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8" name="図形 117"/>
            <p:cNvSpPr/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19" name="図形 118"/>
            <p:cNvSpPr/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0" name="図形 119"/>
            <p:cNvSpPr/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1" name="図形 120"/>
            <p:cNvSpPr/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2" name="図形 121"/>
            <p:cNvSpPr/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3" name="図形 122"/>
            <p:cNvSpPr/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4" name="図形 123"/>
            <p:cNvSpPr/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5" name="図形 124"/>
            <p:cNvSpPr/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6" name="図形 125"/>
            <p:cNvSpPr/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7" name="図形 126"/>
            <p:cNvSpPr/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8" name="図形 127"/>
            <p:cNvSpPr/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29" name="図形 128"/>
            <p:cNvSpPr/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0" name="図形 129"/>
            <p:cNvSpPr/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1" name="図形 130"/>
            <p:cNvSpPr/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2" name="図形 131"/>
            <p:cNvSpPr/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3" name="図形 132"/>
            <p:cNvSpPr/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4" name="図形 133"/>
            <p:cNvSpPr/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5" name="図形 134"/>
            <p:cNvSpPr/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6" name="図形 135"/>
            <p:cNvSpPr/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7" name="図形 136"/>
            <p:cNvSpPr/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8" name="図形 137"/>
            <p:cNvSpPr/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39" name="図形 138"/>
            <p:cNvSpPr/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0" name="図形 139"/>
            <p:cNvSpPr/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1" name="図形 140"/>
            <p:cNvSpPr/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2" name="図形 141"/>
            <p:cNvSpPr/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3" name="図形 142"/>
            <p:cNvSpPr/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4" name="図形 143"/>
            <p:cNvSpPr/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5" name="図形 144"/>
            <p:cNvSpPr/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6" name="図形 145"/>
            <p:cNvSpPr/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7" name="図形 146"/>
            <p:cNvSpPr/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8" name="図形 147"/>
            <p:cNvSpPr/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49" name="図形 148"/>
            <p:cNvSpPr/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0" name="図形 149"/>
            <p:cNvSpPr/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1" name="図形 150"/>
            <p:cNvSpPr/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2" name="図形 151"/>
            <p:cNvSpPr/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3" name="図形 152"/>
            <p:cNvSpPr/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4" name="図形 153"/>
            <p:cNvSpPr/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5" name="図形 154"/>
            <p:cNvSpPr/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6" name="図形 155"/>
            <p:cNvSpPr/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7" name="図形 156"/>
            <p:cNvSpPr/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8" name="図形 157"/>
            <p:cNvSpPr/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59" name="図形 158"/>
            <p:cNvSpPr/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0" name="図形 159"/>
            <p:cNvSpPr/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1" name="図形 160"/>
            <p:cNvSpPr/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2" name="図形 161"/>
            <p:cNvSpPr/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3" name="図形 162"/>
            <p:cNvSpPr/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4" name="図形 163"/>
            <p:cNvSpPr/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  <p:sp>
          <p:nvSpPr>
            <p:cNvPr id="165" name="図形 164"/>
            <p:cNvSpPr/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ea typeface="宋体" panose="02010600030101010101" pitchFamily="2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华文中宋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onstantia" panose="02030602050306030303" pitchFamily="18" charset="0"/>
          <a:ea typeface="华文中宋"/>
          <a:cs typeface="华文中宋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A3F7B"/>
        </a:buClr>
        <a:buSzPct val="55000"/>
        <a:buFont typeface="Wingdings" panose="05000000000000000000" pitchFamily="2" charset="2"/>
        <a:buChar char="p"/>
        <a:defRPr kumimoji="1" sz="3200">
          <a:solidFill>
            <a:srgbClr val="0C4063"/>
          </a:solidFill>
          <a:latin typeface="+mn-lt"/>
          <a:ea typeface="+mn-ea"/>
          <a:cs typeface="华文楷体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kumimoji="1" sz="2800">
          <a:solidFill>
            <a:srgbClr val="0C4063"/>
          </a:solidFill>
          <a:latin typeface="+mn-lt"/>
          <a:ea typeface="+mn-ea"/>
          <a:cs typeface="华文楷体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88941"/>
        </a:buClr>
        <a:buSzPct val="48000"/>
        <a:buFont typeface="Wingdings" panose="05000000000000000000" pitchFamily="2" charset="2"/>
        <a:buChar char="n"/>
        <a:defRPr kumimoji="1" sz="2400">
          <a:solidFill>
            <a:srgbClr val="0C4063"/>
          </a:solidFill>
          <a:latin typeface="+mn-lt"/>
          <a:ea typeface="+mn-ea"/>
          <a:cs typeface="华文楷体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EC441"/>
        </a:buClr>
        <a:buSzPct val="45000"/>
        <a:buFont typeface="Wingdings" panose="05000000000000000000" pitchFamily="2" charset="2"/>
        <a:buChar char="n"/>
        <a:defRPr kumimoji="1" sz="2000">
          <a:solidFill>
            <a:srgbClr val="0C4063"/>
          </a:solidFill>
          <a:latin typeface="+mn-lt"/>
          <a:ea typeface="+mn-ea"/>
          <a:cs typeface="华文楷体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FA500"/>
        </a:buClr>
        <a:buSzPct val="40000"/>
        <a:buFont typeface="Wingdings" panose="05000000000000000000" pitchFamily="2" charset="2"/>
        <a:buChar char="n"/>
        <a:defRPr kumimoji="1" sz="2000">
          <a:solidFill>
            <a:srgbClr val="0C4063"/>
          </a:solidFill>
          <a:latin typeface="+mn-lt"/>
          <a:ea typeface="+mn-ea"/>
          <a:cs typeface="华文楷体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 panose="05000000000000000000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507365" y="1976120"/>
            <a:ext cx="8131175" cy="62992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GB" sz="3500">
                <a:ea typeface="黑体" panose="02010609060101010101" pitchFamily="2" charset="-122"/>
              </a:rPr>
              <a:t>從</a:t>
            </a:r>
            <a:r>
              <a:rPr lang="en-GB" altLang="zh-CN" sz="3500">
                <a:ea typeface="黑体" panose="02010609060101010101" pitchFamily="2" charset="-122"/>
              </a:rPr>
              <a:t>《</a:t>
            </a:r>
            <a:r>
              <a:rPr lang="zh-CN" altLang="en-GB" sz="3500">
                <a:ea typeface="黑体" panose="02010609060101010101" pitchFamily="2" charset="-122"/>
              </a:rPr>
              <a:t>群書治要</a:t>
            </a:r>
            <a:r>
              <a:rPr lang="en-GB" altLang="zh-CN" sz="3500">
                <a:ea typeface="黑体" panose="02010609060101010101" pitchFamily="2" charset="-122"/>
              </a:rPr>
              <a:t>》</a:t>
            </a:r>
            <a:r>
              <a:rPr lang="zh-CN" altLang="en-GB" sz="3500">
                <a:ea typeface="黑体" panose="02010609060101010101" pitchFamily="2" charset="-122"/>
              </a:rPr>
              <a:t>看官德修養與國家盛衰</a:t>
            </a:r>
            <a:endParaRPr lang="zh-CN" altLang="en-GB" sz="3500">
              <a:ea typeface="黑体" panose="02010609060101010101" pitchFamily="2" charset="-122"/>
            </a:endParaRP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331913" y="3650298"/>
            <a:ext cx="6481762" cy="279971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劉余莉 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 algn="ctr">
              <a:spcBef>
                <a:spcPct val="50000"/>
              </a:spcBef>
            </a:pP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1763713" y="1628775"/>
            <a:ext cx="8748712" cy="304609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君：領導  垂拱而治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親：父母  君仁臣忠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師：師範  正己化人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1258888" y="1196975"/>
            <a:ext cx="6624637" cy="4831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子產治鄭：      不能欺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子賤治單父：    不忍欺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西門豹治鄴：    不敢欺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Arial" panose="020B0604020202020204" pitchFamily="34" charset="0"/>
                <a:ea typeface="黑体" panose="02010609060101010101" pitchFamily="2" charset="-122"/>
              </a:rPr>
              <a:t>史記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755650" y="2205038"/>
            <a:ext cx="8208963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AutoNum type="arabicPeriod" startAt="2"/>
            </a:pPr>
            <a:r>
              <a:rPr lang="zh-CN" altLang="zh-CN" sz="4000">
                <a:ea typeface="黑体" panose="02010609060101010101" pitchFamily="2" charset="-122"/>
              </a:rPr>
              <a:t>盛世之主尊重歷史，以古鑒今；衰世之主自以為是，剛愎自用。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863600" y="260350"/>
            <a:ext cx="8280400" cy="62471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夫明鏡者，所以察形；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往古者，所以知今。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人主不務襲跡於其所以安存，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而忽怠於其所以危亡，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是猶未有以異於卻步，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而欲求及前人也，豈非惑哉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           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zh-CN" altLang="zh-CN" sz="4000"/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孔子家語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7056437" cy="54851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朕少尚威武，不精學業，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先王之道，茫若涉海。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覽所撰書，博而且要，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見所未見，聞所未聞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使朕致治稽古，臨事不惑。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其為勞也，不亦大哉！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7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4"/>
          <p:cNvSpPr txBox="1">
            <a:spLocks noChangeArrowheads="1"/>
          </p:cNvSpPr>
          <p:nvPr/>
        </p:nvSpPr>
        <p:spPr bwMode="auto">
          <a:xfrm>
            <a:off x="2303463" y="1196975"/>
            <a:ext cx="6840537" cy="3784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手不釋卷</a:t>
            </a:r>
            <a:endParaRPr lang="zh-CN" altLang="en-US" sz="60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知風化之本</a:t>
            </a:r>
            <a:endParaRPr lang="zh-CN" altLang="en-US" sz="60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6000" b="0">
                <a:ea typeface="黑体" panose="02010609060101010101" pitchFamily="2" charset="-122"/>
              </a:rPr>
              <a:t>見政理之源</a:t>
            </a:r>
            <a:endParaRPr lang="zh-CN" altLang="en-US" sz="6000" b="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713788" cy="513905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8800">
                <a:latin typeface="楷体_GB2312" pitchFamily="49" charset="-122"/>
                <a:ea typeface="楷体_GB2312" pitchFamily="49" charset="-122"/>
              </a:rPr>
              <a:t>　</a:t>
            </a:r>
            <a:r>
              <a:rPr lang="zh-CN" altLang="en-US" sz="4000">
                <a:latin typeface="楷体_GB2312" pitchFamily="49" charset="-122"/>
                <a:ea typeface="楷体_GB2312" pitchFamily="49" charset="-122"/>
              </a:rPr>
              <a:t>回顧黨的歷史可以清楚地看到，重視對歷史的學習和對歷史經驗的總結與運用，善於從不斷認識和把握歷史規律中找到前進的正確方向和正確道路，這是我們黨</a:t>
            </a:r>
            <a:r>
              <a:rPr lang="en-US" altLang="zh-CN" sz="4000">
                <a:latin typeface="楷体_GB2312" pitchFamily="49" charset="-122"/>
                <a:ea typeface="楷体_GB2312" pitchFamily="49" charset="-122"/>
              </a:rPr>
              <a:t>90</a:t>
            </a:r>
            <a:r>
              <a:rPr lang="zh-CN" altLang="en-US" sz="4000">
                <a:latin typeface="楷体_GB2312" pitchFamily="49" charset="-122"/>
                <a:ea typeface="楷体_GB2312" pitchFamily="49" charset="-122"/>
              </a:rPr>
              <a:t>年來之所以能夠領導中國革命、建設、改革不斷取得勝利的一個重要原因。</a:t>
            </a:r>
            <a:endParaRPr lang="zh-CN" altLang="en-US" sz="40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611188" y="981075"/>
            <a:ext cx="8101012" cy="4831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歷史的興替演進、起伏變幻，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往往沉澱出許多規律，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楷体_GB2312" pitchFamily="49" charset="-122"/>
                <a:ea typeface="楷体_GB2312" pitchFamily="49" charset="-122"/>
              </a:rPr>
              <a:t>完全可以古為今用、古為今鑒。</a:t>
            </a: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楷体_GB2312" pitchFamily="49" charset="-122"/>
              <a:ea typeface="楷体_GB2312" pitchFamily="49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en-US" sz="3400">
                <a:latin typeface="楷体_GB2312" pitchFamily="49" charset="-122"/>
                <a:ea typeface="楷体_GB2312" pitchFamily="49" charset="-122"/>
              </a:rPr>
              <a:t>習近平：</a:t>
            </a:r>
            <a:r>
              <a:rPr lang="en-US" altLang="zh-CN" sz="340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400">
                <a:latin typeface="楷体_GB2312" pitchFamily="49" charset="-122"/>
                <a:ea typeface="楷体_GB2312" pitchFamily="49" charset="-122"/>
              </a:rPr>
              <a:t>領導幹部要讀點歷史</a:t>
            </a:r>
            <a:r>
              <a:rPr lang="en-US" altLang="zh-CN" sz="340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en-US" altLang="zh-CN" sz="4400">
                <a:latin typeface="楷体_GB2312" pitchFamily="49" charset="-122"/>
                <a:ea typeface="楷体_GB2312" pitchFamily="49" charset="-122"/>
              </a:rPr>
              <a:t> </a:t>
            </a:r>
            <a:endParaRPr lang="en-US" altLang="zh-CN" sz="440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4"/>
          <p:cNvSpPr txBox="1">
            <a:spLocks noChangeArrowheads="1"/>
          </p:cNvSpPr>
          <p:nvPr/>
        </p:nvSpPr>
        <p:spPr bwMode="auto">
          <a:xfrm>
            <a:off x="611188" y="765175"/>
            <a:ext cx="9002712" cy="5477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古之聖王，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所以潛處重闈之內而知萬裏之情，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垂拱衽席之上而明照八極之際者，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任賢之功也。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《群書治要·吳志》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1258888" y="360363"/>
            <a:ext cx="7885112" cy="65544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zh-CN" altLang="en-US" sz="2800"/>
              <a:t>治國之道 立國之本：道德仁義禮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道德教育 五倫八德 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糧食問題（農業問題）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為官之道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臣道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官德教育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用人識人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納諫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教育民眾（孝道、女德）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禮教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樂教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司法（用刑）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國防</a:t>
            </a:r>
            <a:endParaRPr lang="zh-CN" altLang="en-US" sz="2800"/>
          </a:p>
          <a:p>
            <a:pPr marL="342900" indent="-342900">
              <a:buFontTx/>
              <a:buChar char="•"/>
            </a:pPr>
            <a:r>
              <a:rPr lang="zh-CN" altLang="en-US" sz="2800"/>
              <a:t>外交</a:t>
            </a:r>
            <a:endParaRPr lang="zh-CN" altLang="en-US" sz="2800"/>
          </a:p>
          <a:p>
            <a:pPr marL="342900" indent="-342900">
              <a:buFontTx/>
              <a:buChar char="•"/>
            </a:pPr>
            <a:endParaRPr lang="zh-CN" altLang="en-US" sz="280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143828" y="549275"/>
            <a:ext cx="8856662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凡天下之所以不治者，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常由人主承平日久，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俗漸弊而不寤，政浸衰而不改，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習亂安危，逸不自睹。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或荒耽嗜欲，不恤萬機；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或耳蔽箴誨，厭偽忽真；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或猶豫歧路，莫適所從；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或見信之佐，括囊守祿；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或疏遠之臣，言之賤廢。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是以王綱縱弛於上，智士鬱伊於下，悲夫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!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3200">
                <a:ea typeface="黑体" panose="02010609060101010101" pitchFamily="2" charset="-122"/>
              </a:rPr>
              <a:t>·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崔寔政論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142875" y="908050"/>
            <a:ext cx="9001125" cy="4984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亡國之主必自驕，必自智，必輕物。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自驕則簡士，自智則專獨，輕物則無備。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無備召禍，專獨位危，簡士雍塞。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欲無雍塞必禮士，欲位無危必得眾，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欲無召禍必完備。三者，君人之大經也。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endParaRPr lang="en-US" altLang="zh-CN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呂氏春秋》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684530" y="333375"/>
            <a:ext cx="8320405" cy="6369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帝紂資辨捷疾，聞見甚敏；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材力過人，手格猛獸。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智足以拒諫，飾是非之端；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矜人臣以能，高天下以聲，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以為皆出己之下。</a:t>
            </a:r>
            <a:endParaRPr lang="en-US" altLang="zh-CN" sz="2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《群書治要·史記》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4"/>
          <p:cNvSpPr txBox="1">
            <a:spLocks noChangeArrowheads="1"/>
          </p:cNvSpPr>
          <p:nvPr/>
        </p:nvSpPr>
        <p:spPr bwMode="auto">
          <a:xfrm>
            <a:off x="285750" y="1268413"/>
            <a:ext cx="88582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秦自穆公以來，稍蠶食諸侯，竟成始皇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始皇自以為功過五帝，地廣三王，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而羞與之侔。足己不問，遂過而不變。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《群書治要·史記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539750" y="1916113"/>
            <a:ext cx="8280400" cy="216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AutoNum type="arabicPeriod" startAt="3"/>
            </a:pPr>
            <a:r>
              <a:rPr lang="zh-CN" altLang="en-US" sz="5400">
                <a:ea typeface="黑体" panose="02010609060101010101" pitchFamily="2" charset="-122"/>
              </a:rPr>
              <a:t> </a:t>
            </a:r>
            <a:r>
              <a:rPr lang="zh-CN" altLang="zh-CN" sz="5400">
                <a:ea typeface="黑体" panose="02010609060101010101" pitchFamily="2" charset="-122"/>
              </a:rPr>
              <a:t>盛世之主任用</a:t>
            </a:r>
            <a:r>
              <a:rPr lang="zh-CN" altLang="en-US" sz="5400">
                <a:ea typeface="黑体" panose="02010609060101010101" pitchFamily="2" charset="-122"/>
              </a:rPr>
              <a:t>忠</a:t>
            </a:r>
            <a:r>
              <a:rPr lang="zh-CN" altLang="zh-CN" sz="5400">
                <a:ea typeface="黑体" panose="02010609060101010101" pitchFamily="2" charset="-122"/>
              </a:rPr>
              <a:t>賢</a:t>
            </a:r>
            <a:r>
              <a:rPr lang="zh-CN" altLang="en-US" sz="5400">
                <a:ea typeface="黑体" panose="02010609060101010101" pitchFamily="2" charset="-122"/>
              </a:rPr>
              <a:t>；</a:t>
            </a:r>
            <a:endParaRPr lang="zh-CN" altLang="en-US" sz="5400">
              <a:ea typeface="黑体" panose="02010609060101010101" pitchFamily="2" charset="-122"/>
            </a:endParaRPr>
          </a:p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    </a:t>
            </a:r>
            <a:r>
              <a:rPr lang="zh-CN" altLang="zh-CN" sz="5400">
                <a:ea typeface="黑体" panose="02010609060101010101" pitchFamily="2" charset="-122"/>
              </a:rPr>
              <a:t>衰世之主</a:t>
            </a:r>
            <a:r>
              <a:rPr lang="zh-CN" altLang="en-US" sz="5400">
                <a:ea typeface="黑体" panose="02010609060101010101" pitchFamily="2" charset="-122"/>
              </a:rPr>
              <a:t>任用奸佞</a:t>
            </a:r>
            <a:r>
              <a:rPr lang="zh-CN" altLang="zh-CN" sz="5400">
                <a:ea typeface="黑体" panose="02010609060101010101" pitchFamily="2" charset="-122"/>
              </a:rPr>
              <a:t>。</a:t>
            </a:r>
            <a:endParaRPr lang="en-US" altLang="zh-CN" sz="5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7345362" cy="6375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凡亡國之君，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其朝未嘗無致治之臣也，其府未嘗無先王之書也。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然而不免乎亡者，何也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其賢不用，其法不行也。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7000"/>
              </a:lnSpc>
            </a:pP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lnSpc>
                <a:spcPts val="7000"/>
              </a:lnSpc>
            </a:pP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中論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4"/>
          <p:cNvSpPr txBox="1">
            <a:spLocks noChangeArrowheads="1"/>
          </p:cNvSpPr>
          <p:nvPr/>
        </p:nvSpPr>
        <p:spPr bwMode="auto">
          <a:xfrm>
            <a:off x="827088" y="1290638"/>
            <a:ext cx="7848600" cy="4892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桀信其佞臣推役侈，以殺其正臣關龍逢，而夏以亡。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紂信其佞臣惡來，以剖其正臣王子比幹之心，而殷以亡。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傅子》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6369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夫世之治亂，國之安危，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非由他也。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俊乂在官，則治道清；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奸佞幹政，則禍亂作。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典語》</a:t>
            </a:r>
            <a:endParaRPr lang="en-US" altLang="zh-CN" sz="5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4"/>
          <p:cNvSpPr txBox="1">
            <a:spLocks noChangeArrowheads="1"/>
          </p:cNvSpPr>
          <p:nvPr/>
        </p:nvSpPr>
        <p:spPr bwMode="auto">
          <a:xfrm>
            <a:off x="1042988" y="549275"/>
            <a:ext cx="7632700" cy="58159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亡國之主似智，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亡國之臣似忠。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似之物，此愚者之所大惑，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而聖人之所加慮也。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呂氏春秋》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2"/>
          <p:cNvSpPr txBox="1">
            <a:spLocks noChangeArrowheads="1"/>
          </p:cNvSpPr>
          <p:nvPr/>
        </p:nvSpPr>
        <p:spPr bwMode="auto">
          <a:xfrm>
            <a:off x="684213" y="1125538"/>
            <a:ext cx="9288462" cy="49847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問之以言觀其辭；窮之以辭以觀其變；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與之間諜以觀其誠；明白顯問以觀其德；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使之以財以觀其貪；試之以色以觀其貞；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告之以難觀其勇；醉之以酒以觀其態。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zh-CN" altLang="zh-CN" sz="40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六韜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2"/>
          <p:cNvSpPr txBox="1">
            <a:spLocks noChangeArrowheads="1"/>
          </p:cNvSpPr>
          <p:nvPr/>
        </p:nvSpPr>
        <p:spPr bwMode="auto">
          <a:xfrm>
            <a:off x="1476375" y="836613"/>
            <a:ext cx="6613525" cy="5446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0"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）忠臣出於孝子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不愛其親而愛他人者，謂之悖德；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Arial" panose="020B0604020202020204" pitchFamily="34" charset="0"/>
                <a:ea typeface="黑体" panose="02010609060101010101" pitchFamily="2" charset="-122"/>
              </a:rPr>
              <a:t>不敬其親而敬他人者，謂之悖禮。</a:t>
            </a:r>
            <a:endParaRPr lang="zh-CN" altLang="en-US" sz="4800" b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000" b="0">
                <a:latin typeface="Arial" panose="020B0604020202020204" pitchFamily="34" charset="0"/>
                <a:ea typeface="黑体" panose="02010609060101010101" pitchFamily="2" charset="-122"/>
              </a:rPr>
              <a:t>《</a:t>
            </a:r>
            <a:r>
              <a:rPr lang="zh-CN" altLang="en-US" sz="4000" b="0">
                <a:latin typeface="Arial" panose="020B0604020202020204" pitchFamily="34" charset="0"/>
                <a:ea typeface="黑体" panose="02010609060101010101" pitchFamily="2" charset="-122"/>
              </a:rPr>
              <a:t>群書治要</a:t>
            </a:r>
            <a:r>
              <a:rPr lang="zh-CN" altLang="zh-CN" sz="4000" b="0">
                <a:latin typeface="Arial" panose="020B0604020202020204" pitchFamily="34" charset="0"/>
              </a:rPr>
              <a:t>·</a:t>
            </a:r>
            <a:r>
              <a:rPr lang="zh-CN" altLang="en-US" sz="4000" b="0">
                <a:latin typeface="Arial" panose="020B0604020202020204" pitchFamily="34" charset="0"/>
                <a:ea typeface="黑体" panose="02010609060101010101" pitchFamily="2" charset="-122"/>
              </a:rPr>
              <a:t>孝經</a:t>
            </a:r>
            <a:r>
              <a:rPr lang="en-US" altLang="zh-CN" sz="4000" b="0">
                <a:latin typeface="Arial" panose="020B0604020202020204" pitchFamily="34" charset="0"/>
                <a:ea typeface="黑体" panose="02010609060101010101" pitchFamily="2" charset="-122"/>
              </a:rPr>
              <a:t>》</a:t>
            </a:r>
            <a:endParaRPr lang="en-US" altLang="zh-CN" sz="4000" b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323850" y="431800"/>
            <a:ext cx="8497888" cy="6092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大凡國家得不到治理的原因，多是由於君主承繼太平之世已久，風氣日漸變壞也不覺察，政治逐漸腐敗也不變革，習慣於混亂，安於現狀，逸樂而看不到危機。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有的荒淫奢侈，不考慮國家大事；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有的不聽忠言勸告，滿足虛偽，忽視真誠；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有的在歧路徘徊，不知何去何從；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有些是被信任的大臣，為了保住俸祿而不敢直言進諫；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有些是被疏遠的臣子，因地位低微，諫言被棄不用。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    於是，國法鬆馳於上，有識之士憂忡於下，真是可悲啊！ 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1042988" y="692150"/>
            <a:ext cx="7345362" cy="56311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）言傳身教，德化百姓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忠孝，人君、人親之所甚欲也； 顯榮，人臣、人子之所甚願也。然而，人君、人親不得所欲， 人臣、人子不得所願，此生於不知理義。不知理義，生於不學。是故古之聖王，未有不尊師也。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0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呂氏春秋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 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675687" cy="439991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夫損人而自益，身之不祥也；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棄老而取幼，家之不祥也；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釋賢而任不肖，國之不祥也；</a:t>
            </a:r>
            <a:endParaRPr lang="zh-CN" altLang="en-US" sz="400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老者不教，幼者不學，俗之不祥也；      </a:t>
            </a:r>
            <a:r>
              <a:rPr lang="zh-CN" altLang="en-US" sz="4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聖人伏匿，愚者擅權，天下不祥也。</a:t>
            </a:r>
            <a:endParaRPr lang="zh-CN" altLang="en-US" sz="400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zh-CN" altLang="zh-CN" sz="4000">
                <a:latin typeface="Arial" panose="020B0604020202020204" pitchFamily="34" charset="0"/>
              </a:rPr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孔子家語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4"/>
          <p:cNvSpPr txBox="1">
            <a:spLocks noChangeArrowheads="1"/>
          </p:cNvSpPr>
          <p:nvPr/>
        </p:nvSpPr>
        <p:spPr bwMode="auto">
          <a:xfrm>
            <a:off x="1187450" y="549275"/>
            <a:ext cx="7704138" cy="60623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2400"/>
              </a:spcBef>
            </a:pP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）敢於犯顏直諫</a:t>
            </a:r>
            <a:endParaRPr lang="zh-CN" altLang="en-US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endParaRPr lang="zh-CN" altLang="en-US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是以國之將興，貴在諫臣；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家之將盛，貴在諫子。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2400"/>
              </a:spcBef>
            </a:pP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2400"/>
              </a:spcBef>
            </a:pP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政要論》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2"/>
          <p:cNvSpPr txBox="1">
            <a:spLocks noChangeArrowheads="1"/>
          </p:cNvSpPr>
          <p:nvPr/>
        </p:nvSpPr>
        <p:spPr bwMode="auto">
          <a:xfrm>
            <a:off x="1006475" y="836613"/>
            <a:ext cx="8137525" cy="57543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凡奸臣者，皆欲順人主之心，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以取信幸之勢者也。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是以主有所善，臣從而譽之；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主有所憎，臣因而毀之。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000">
                <a:ea typeface="黑体" panose="02010609060101010101" pitchFamily="2" charset="-122"/>
              </a:rPr>
              <a:t>《</a:t>
            </a:r>
            <a:r>
              <a:rPr lang="zh-CN" altLang="en-US" sz="4000">
                <a:ea typeface="黑体" panose="02010609060101010101" pitchFamily="2" charset="-122"/>
              </a:rPr>
              <a:t>群書治要</a:t>
            </a:r>
            <a:r>
              <a:rPr lang="en-US" altLang="zh-CN" sz="4000"/>
              <a:t>·</a:t>
            </a:r>
            <a:r>
              <a:rPr lang="zh-CN" altLang="en-US" sz="4000">
                <a:ea typeface="黑体" panose="02010609060101010101" pitchFamily="2" charset="-122"/>
              </a:rPr>
              <a:t>韓子</a:t>
            </a:r>
            <a:r>
              <a:rPr lang="en-US" altLang="zh-CN" sz="4000">
                <a:ea typeface="黑体" panose="02010609060101010101" pitchFamily="2" charset="-122"/>
              </a:rPr>
              <a:t>》</a:t>
            </a:r>
            <a:endParaRPr lang="en-US" altLang="zh-CN" sz="40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4"/>
          <p:cNvSpPr txBox="1">
            <a:spLocks noChangeArrowheads="1"/>
          </p:cNvSpPr>
          <p:nvPr/>
        </p:nvSpPr>
        <p:spPr bwMode="auto">
          <a:xfrm>
            <a:off x="1692275" y="692150"/>
            <a:ext cx="6732588" cy="6508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）不嫉賢妒能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latin typeface="黑体" panose="02010609060101010101" pitchFamily="2" charset="-122"/>
                <a:ea typeface="黑体" panose="02010609060101010101" pitchFamily="2" charset="-122"/>
              </a:rPr>
              <a:t>  楚莊王與樊姬</a:t>
            </a: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0">
                <a:latin typeface="黑体" panose="02010609060101010101" pitchFamily="2" charset="-122"/>
                <a:ea typeface="黑体" panose="02010609060101010101" pitchFamily="2" charset="-122"/>
              </a:rPr>
              <a:t>     《</a:t>
            </a:r>
            <a:r>
              <a:rPr lang="zh-CN" altLang="en-US" sz="40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000" b="0">
                <a:ea typeface="黑体" panose="02010609060101010101" pitchFamily="2" charset="-122"/>
              </a:rPr>
              <a:t>·</a:t>
            </a:r>
            <a:r>
              <a:rPr lang="zh-CN" altLang="en-US" sz="4000" b="0">
                <a:ea typeface="黑体" panose="02010609060101010101" pitchFamily="2" charset="-122"/>
              </a:rPr>
              <a:t>韓詩外傳</a:t>
            </a:r>
            <a:r>
              <a:rPr lang="en-US" altLang="zh-CN" sz="4000" b="0">
                <a:ea typeface="黑体" panose="02010609060101010101" pitchFamily="2" charset="-122"/>
              </a:rPr>
              <a:t>》</a:t>
            </a:r>
            <a:endParaRPr lang="en-US" altLang="zh-CN" sz="4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4"/>
          <p:cNvSpPr txBox="1">
            <a:spLocks noChangeArrowheads="1"/>
          </p:cNvSpPr>
          <p:nvPr/>
        </p:nvSpPr>
        <p:spPr bwMode="auto">
          <a:xfrm>
            <a:off x="687070" y="728345"/>
            <a:ext cx="7769860" cy="5400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子貢問孔子曰：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今之人臣，孰為賢乎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齊有鮑叔，鄭有子皮，則賢者矣。</a:t>
            </a:r>
            <a:r>
              <a:rPr lang="zh-CN" altLang="en-US" sz="3000">
                <a:ea typeface="黑体" panose="02010609060101010101" pitchFamily="2" charset="-122"/>
              </a:rPr>
              <a:t>”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子貢曰：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齊無管仲、鄭無子產乎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賜，汝徒知其一，未知其二也。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汝聞用力為賢乎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進賢為賢乎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子貢曰：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進賢，賢哉</a:t>
            </a:r>
            <a:r>
              <a:rPr lang="en-US" altLang="zh-CN" sz="3000">
                <a:latin typeface="黑体" panose="02010609060101010101" pitchFamily="2" charset="-122"/>
                <a:ea typeface="黑体" panose="02010609060101010101" pitchFamily="2" charset="-122"/>
              </a:rPr>
              <a:t>!</a:t>
            </a:r>
            <a:r>
              <a:rPr lang="en-US" altLang="zh-CN" sz="3000">
                <a:ea typeface="黑体" panose="02010609060101010101" pitchFamily="2" charset="-122"/>
              </a:rPr>
              <a:t>”</a:t>
            </a:r>
            <a:endParaRPr lang="en-US" altLang="zh-CN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子曰：</a:t>
            </a:r>
            <a:r>
              <a:rPr lang="zh-CN" altLang="en-US" sz="3000">
                <a:ea typeface="黑体" panose="02010609060101010101" pitchFamily="2" charset="-122"/>
              </a:rPr>
              <a:t>“</a:t>
            </a: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然。吾聞鮑叔達管仲，子皮達子產，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000">
                <a:latin typeface="黑体" panose="02010609060101010101" pitchFamily="2" charset="-122"/>
                <a:ea typeface="黑体" panose="02010609060101010101" pitchFamily="2" charset="-122"/>
              </a:rPr>
              <a:t>未聞二子之達賢己之才者也。</a:t>
            </a:r>
            <a:r>
              <a:rPr lang="zh-CN" altLang="en-US" sz="3000">
                <a:ea typeface="黑体" panose="02010609060101010101" pitchFamily="2" charset="-122"/>
              </a:rPr>
              <a:t>”</a:t>
            </a:r>
            <a:endParaRPr lang="zh-CN" altLang="en-US" sz="3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4"/>
          <p:cNvSpPr txBox="1">
            <a:spLocks noChangeArrowheads="1"/>
          </p:cNvSpPr>
          <p:nvPr/>
        </p:nvSpPr>
        <p:spPr bwMode="auto">
          <a:xfrm>
            <a:off x="1403985" y="535623"/>
            <a:ext cx="6335713" cy="58464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）隱惡揚善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君子掩人之惡以長善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小人毀人之善以為功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       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體論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4"/>
          <p:cNvSpPr txBox="1">
            <a:spLocks noChangeArrowheads="1"/>
          </p:cNvSpPr>
          <p:nvPr/>
        </p:nvSpPr>
        <p:spPr bwMode="auto">
          <a:xfrm>
            <a:off x="863600" y="1773238"/>
            <a:ext cx="8280400" cy="216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4</a:t>
            </a:r>
            <a:r>
              <a:rPr lang="en-US" altLang="zh-CN" sz="5400">
                <a:ea typeface="黑体" panose="02010609060101010101" pitchFamily="2" charset="-122"/>
              </a:rPr>
              <a:t>.  </a:t>
            </a:r>
            <a:r>
              <a:rPr lang="zh-CN" altLang="zh-CN" sz="5400">
                <a:ea typeface="黑体" panose="02010609060101010101" pitchFamily="2" charset="-122"/>
              </a:rPr>
              <a:t>盛世之</a:t>
            </a:r>
            <a:r>
              <a:rPr lang="zh-CN" altLang="en-US" sz="5400">
                <a:ea typeface="黑体" panose="02010609060101010101" pitchFamily="2" charset="-122"/>
              </a:rPr>
              <a:t>主</a:t>
            </a:r>
            <a:r>
              <a:rPr lang="zh-CN" altLang="zh-CN" sz="5400">
                <a:ea typeface="黑体" panose="02010609060101010101" pitchFamily="2" charset="-122"/>
              </a:rPr>
              <a:t>樂聞其過；</a:t>
            </a:r>
            <a:endParaRPr lang="zh-CN" altLang="en-US" sz="5400">
              <a:ea typeface="黑体" panose="02010609060101010101" pitchFamily="2" charset="-122"/>
            </a:endParaRPr>
          </a:p>
          <a:p>
            <a:pPr marL="742950" indent="-74295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5400">
                <a:ea typeface="黑体" panose="02010609060101010101" pitchFamily="2" charset="-122"/>
              </a:rPr>
              <a:t>     </a:t>
            </a:r>
            <a:r>
              <a:rPr lang="zh-CN" altLang="zh-CN" sz="5400">
                <a:ea typeface="黑体" panose="02010609060101010101" pitchFamily="2" charset="-122"/>
              </a:rPr>
              <a:t>衰世之主樂聞其譽。</a:t>
            </a:r>
            <a:endParaRPr lang="en-US" altLang="zh-CN" sz="5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2"/>
          <p:cNvSpPr txBox="1">
            <a:spLocks noChangeArrowheads="1"/>
          </p:cNvSpPr>
          <p:nvPr/>
        </p:nvSpPr>
        <p:spPr bwMode="auto">
          <a:xfrm>
            <a:off x="1116013" y="765175"/>
            <a:ext cx="7704137" cy="58464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興國之君，樂聞其過；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荒亂之主，樂聞其譽。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聞其過者，過日消而福臻；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聞其譽者，譽日損而禍至。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4400">
                <a:ea typeface="黑体" panose="02010609060101010101" pitchFamily="2" charset="-122"/>
              </a:rPr>
              <a:t>《</a:t>
            </a:r>
            <a:r>
              <a:rPr lang="zh-CN" altLang="en-US" sz="4400">
                <a:ea typeface="黑体" panose="02010609060101010101" pitchFamily="2" charset="-122"/>
              </a:rPr>
              <a:t>群書治要</a:t>
            </a:r>
            <a:r>
              <a:rPr lang="zh-CN" altLang="zh-CN" sz="4400">
                <a:ea typeface="黑体" panose="02010609060101010101" pitchFamily="2" charset="-122"/>
              </a:rPr>
              <a:t>·</a:t>
            </a:r>
            <a:r>
              <a:rPr lang="zh-CN" altLang="en-US" sz="4400">
                <a:ea typeface="黑体" panose="02010609060101010101" pitchFamily="2" charset="-122"/>
              </a:rPr>
              <a:t>吳志下</a:t>
            </a:r>
            <a:r>
              <a:rPr lang="en-US" altLang="zh-CN" sz="4400">
                <a:ea typeface="黑体" panose="02010609060101010101" pitchFamily="2" charset="-122"/>
              </a:rPr>
              <a:t>》</a:t>
            </a:r>
            <a:endParaRPr lang="en-US" altLang="zh-CN" sz="44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4"/>
          <p:cNvSpPr txBox="1">
            <a:spLocks noChangeArrowheads="1"/>
          </p:cNvSpPr>
          <p:nvPr/>
        </p:nvSpPr>
        <p:spPr bwMode="auto">
          <a:xfrm>
            <a:off x="1908175" y="260350"/>
            <a:ext cx="8640763" cy="62471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藥酒苦於口而利於病，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忠言逆於耳而利於行。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湯武以諤諤而昌，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桀紂以唯唯而亡。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君無爭臣，父無爭子，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兄無爭弟，士無爭友，</a:t>
            </a:r>
            <a:endParaRPr lang="zh-CN" altLang="en-US" sz="40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ea typeface="黑体" panose="02010609060101010101" pitchFamily="2" charset="-122"/>
              </a:rPr>
              <a:t>其無過者，未之有也。</a:t>
            </a:r>
            <a:endParaRPr lang="zh-CN" altLang="en-US" sz="40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4"/>
          <p:cNvSpPr txBox="1">
            <a:spLocks noChangeArrowheads="1"/>
          </p:cNvSpPr>
          <p:nvPr/>
        </p:nvSpPr>
        <p:spPr bwMode="auto">
          <a:xfrm>
            <a:off x="1619250" y="1557338"/>
            <a:ext cx="6911975" cy="46615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曆覽前賢國與家，</a:t>
            </a: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成由勤儉敗由奢。</a:t>
            </a: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5400" b="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5400" b="0">
                <a:ea typeface="黑体" panose="02010609060101010101" pitchFamily="2" charset="-122"/>
              </a:rPr>
              <a:t>        李商隱</a:t>
            </a:r>
            <a:r>
              <a:rPr lang="en-US" altLang="zh-CN" sz="5400" b="0">
                <a:ea typeface="黑体" panose="02010609060101010101" pitchFamily="2" charset="-122"/>
              </a:rPr>
              <a:t>《</a:t>
            </a:r>
            <a:r>
              <a:rPr lang="zh-CN" altLang="en-US" sz="5400" b="0">
                <a:ea typeface="黑体" panose="02010609060101010101" pitchFamily="2" charset="-122"/>
              </a:rPr>
              <a:t>詠史</a:t>
            </a:r>
            <a:r>
              <a:rPr lang="en-US" altLang="zh-CN" sz="5400" b="0">
                <a:ea typeface="黑体" panose="02010609060101010101" pitchFamily="2" charset="-122"/>
              </a:rPr>
              <a:t>》</a:t>
            </a:r>
            <a:endParaRPr lang="en-US" altLang="zh-CN" sz="5400" b="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8208962" cy="35077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國之將亡也，必先惡忠臣之語。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20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文子》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4"/>
          <p:cNvSpPr txBox="1">
            <a:spLocks noChangeArrowheads="1"/>
          </p:cNvSpPr>
          <p:nvPr/>
        </p:nvSpPr>
        <p:spPr bwMode="auto">
          <a:xfrm>
            <a:off x="1116013" y="2379663"/>
            <a:ext cx="7127875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  <a:buFont typeface="Franklin Gothic Medium" panose="020B0603020102020204" pitchFamily="34" charset="0"/>
              <a:buNone/>
            </a:pPr>
            <a:r>
              <a:rPr lang="zh-CN" altLang="en-US" sz="4800">
                <a:ea typeface="黑体" panose="02010609060101010101" pitchFamily="2" charset="-122"/>
              </a:rPr>
              <a:t>5</a:t>
            </a:r>
            <a:r>
              <a:rPr lang="en-US" altLang="zh-CN" sz="4800">
                <a:ea typeface="黑体" panose="02010609060101010101" pitchFamily="2" charset="-122"/>
              </a:rPr>
              <a:t>. </a:t>
            </a:r>
            <a:r>
              <a:rPr lang="zh-CN" altLang="zh-CN" sz="4800">
                <a:ea typeface="黑体" panose="02010609060101010101" pitchFamily="2" charset="-122"/>
              </a:rPr>
              <a:t>盛世之主樂於罪己，衰世之主樂於罪人。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4"/>
          <p:cNvSpPr txBox="1">
            <a:spLocks noChangeArrowheads="1"/>
          </p:cNvSpPr>
          <p:nvPr/>
        </p:nvSpPr>
        <p:spPr bwMode="auto">
          <a:xfrm>
            <a:off x="1258888" y="1484313"/>
            <a:ext cx="7345362" cy="41541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禹湯罪己，其興也勃焉；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桀紂罪人，其亡也忽焉。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春秋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左</a:t>
            </a:r>
            <a:r>
              <a:rPr lang="zh-CN" altLang="en-US" sz="4800">
                <a:latin typeface="黑体" panose="02010609060101010101" pitchFamily="2" charset="-122"/>
                <a:ea typeface="黑体" panose="02010609060101010101" pitchFamily="2" charset="-122"/>
              </a:rPr>
              <a:t>氏</a:t>
            </a:r>
            <a:r>
              <a:rPr lang="zh-CN" altLang="zh-CN" sz="4800">
                <a:latin typeface="黑体" panose="02010609060101010101" pitchFamily="2" charset="-122"/>
                <a:ea typeface="黑体" panose="02010609060101010101" pitchFamily="2" charset="-122"/>
              </a:rPr>
              <a:t>傳》</a:t>
            </a:r>
            <a:endParaRPr lang="en-US" altLang="zh-CN" sz="4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4"/>
          <p:cNvSpPr txBox="1">
            <a:spLocks noChangeArrowheads="1"/>
          </p:cNvSpPr>
          <p:nvPr/>
        </p:nvSpPr>
        <p:spPr bwMode="auto">
          <a:xfrm>
            <a:off x="611188" y="981075"/>
            <a:ext cx="8172450" cy="5262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昔成湯遭旱，以六事自責曰：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政不節耶？使人疾耶？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宮室榮耶？女謁盛耶？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苞苴行耶？讒夫昌耶？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4000" b="0">
                <a:latin typeface="黑体" panose="02010609060101010101" pitchFamily="2" charset="-122"/>
                <a:ea typeface="黑体" panose="02010609060101010101" pitchFamily="2" charset="-122"/>
              </a:rPr>
              <a:t>           《</a:t>
            </a:r>
            <a:r>
              <a:rPr lang="zh-CN" altLang="en-US" sz="40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000" b="0">
                <a:ea typeface="黑体" panose="02010609060101010101" pitchFamily="2" charset="-122"/>
              </a:rPr>
              <a:t>·</a:t>
            </a:r>
            <a:r>
              <a:rPr lang="zh-CN" altLang="en-US" sz="4000" b="0">
                <a:ea typeface="黑体" panose="02010609060101010101" pitchFamily="2" charset="-122"/>
              </a:rPr>
              <a:t>後漢書二</a:t>
            </a:r>
            <a:r>
              <a:rPr lang="en-US" altLang="zh-CN" sz="4000" b="0">
                <a:ea typeface="黑体" panose="02010609060101010101" pitchFamily="2" charset="-122"/>
              </a:rPr>
              <a:t>》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4"/>
          <p:cNvSpPr txBox="1">
            <a:spLocks noChangeArrowheads="1"/>
          </p:cNvSpPr>
          <p:nvPr/>
        </p:nvSpPr>
        <p:spPr bwMode="auto">
          <a:xfrm>
            <a:off x="1042988" y="1196975"/>
            <a:ext cx="8101012" cy="4831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故桀囚於焦門，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而不能自非其所行，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而悔不殺湯於夏臺；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紂拘於宣室，而不反其過，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而悔其不殺文王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於</a:t>
            </a:r>
            <a:r>
              <a:rPr lang="zh-CN" altLang="en-US" sz="4400">
                <a:ea typeface="黑体" panose="02010609060101010101" pitchFamily="2" charset="-122"/>
              </a:rPr>
              <a:t>羑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裏。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淮南子》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4"/>
          <p:cNvSpPr txBox="1">
            <a:spLocks noChangeArrowheads="1"/>
          </p:cNvSpPr>
          <p:nvPr/>
        </p:nvSpPr>
        <p:spPr bwMode="auto">
          <a:xfrm>
            <a:off x="468313" y="2205038"/>
            <a:ext cx="8675687" cy="1383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 algn="r">
              <a:buFont typeface="Franklin Gothic Medium" panose="020B0603020102020204" pitchFamily="34" charset="0"/>
              <a:buNone/>
            </a:pPr>
            <a:r>
              <a:rPr lang="zh-CN" altLang="en-US" sz="420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en-US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.</a:t>
            </a:r>
            <a:r>
              <a:rPr lang="zh-CN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盛世之主抑損情欲，勤於政事；</a:t>
            </a:r>
            <a:endParaRPr lang="en-US" altLang="zh-CN" sz="4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914400" indent="-914400" algn="r"/>
            <a:r>
              <a:rPr lang="en-US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zh-CN" sz="4200">
                <a:latin typeface="黑体" panose="02010609060101010101" pitchFamily="2" charset="-122"/>
                <a:ea typeface="黑体" panose="02010609060101010101" pitchFamily="2" charset="-122"/>
              </a:rPr>
              <a:t>衰世之主縱欲享樂，荒廢政事。</a:t>
            </a:r>
            <a:endParaRPr lang="en-US" altLang="zh-CN" sz="4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921625" cy="3815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三代之興，無不抑損情欲；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三季之衰，無不肆其侈靡。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3600"/>
              </a:spcBef>
            </a:pPr>
            <a:endParaRPr lang="en-US" altLang="zh-CN" sz="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>
              <a:spcBef>
                <a:spcPts val="36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晉書上》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4"/>
          <p:cNvSpPr txBox="1">
            <a:spLocks noChangeArrowheads="1"/>
          </p:cNvSpPr>
          <p:nvPr/>
        </p:nvSpPr>
        <p:spPr bwMode="auto">
          <a:xfrm>
            <a:off x="279400" y="294640"/>
            <a:ext cx="8585200" cy="6426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故修身治國也，要莫大於節欲。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傳曰：“欲不可縱。”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曆觀有家有國，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其得之也，莫不階於儉約；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其失之也，莫不由於奢侈。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儉者節欲，奢者放情。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放情者危，節欲者安。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堯舜之居，土階三等，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夏日衣葛，冬日鹿裘；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禹卑宮室，而菲飲食。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此數帝者，非其情之不好，乃節儉之至也。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                    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ts val="3800"/>
              </a:lnSpc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                 </a:t>
            </a: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政要論》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4"/>
          <p:cNvSpPr txBox="1">
            <a:spLocks noChangeArrowheads="1"/>
          </p:cNvSpPr>
          <p:nvPr/>
        </p:nvSpPr>
        <p:spPr bwMode="auto">
          <a:xfrm>
            <a:off x="267335" y="831215"/>
            <a:ext cx="8609330" cy="5507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其一曰</a:t>
            </a:r>
            <a:r>
              <a:rPr lang="zh-CN" altLang="en-US" sz="3200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民惟邦本，本固邦寧。予視天下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愚夫愚婦，一能勝予，怨豈在明，不見是圖。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予臨兆民，廩乎若朽索之馭六馬，為人上者，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奈何弗敬</a:t>
            </a:r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其二曰：訓有之，內作色荒，外作禽荒，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甘酒嗜音，峻宇雕牆。有一於此，未或弗亡。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其三曰：惟彼陶唐，有此冀方，今失厥道，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亂其紀綱，乃底滅亡。</a:t>
            </a:r>
            <a:endParaRPr lang="zh-CN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endParaRPr lang="en-US" altLang="zh-CN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4"/>
          <p:cNvSpPr txBox="1">
            <a:spLocks noChangeArrowheads="1"/>
          </p:cNvSpPr>
          <p:nvPr/>
        </p:nvSpPr>
        <p:spPr bwMode="auto">
          <a:xfrm>
            <a:off x="179705" y="549275"/>
            <a:ext cx="8869045" cy="61855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其四曰：明明我祖，萬邦之君；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有典有則，貽厥子孫；荒墮厥緒，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覆宗絕祀！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其五曰：烏乎曷歸？予懷之悲。萬世仇予，予將疇依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鬱陶乎予心，顏厚有忸怩。弗慎厥德，雖悔可追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尚書》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4"/>
          <p:cNvSpPr txBox="1">
            <a:spLocks noChangeArrowheads="1"/>
          </p:cNvSpPr>
          <p:nvPr/>
        </p:nvSpPr>
        <p:spPr bwMode="auto">
          <a:xfrm>
            <a:off x="395288" y="2276475"/>
            <a:ext cx="8748712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914400" indent="-914400">
              <a:buFont typeface="Franklin Gothic Medium" panose="020B0603020102020204" pitchFamily="34" charset="0"/>
              <a:buAutoNum type="arabicPeriod"/>
            </a:pPr>
            <a:r>
              <a:rPr lang="zh-CN" altLang="zh-CN" sz="4800">
                <a:ea typeface="黑体" panose="02010609060101010101" pitchFamily="2" charset="-122"/>
              </a:rPr>
              <a:t>盛世之主</a:t>
            </a:r>
            <a:r>
              <a:rPr lang="zh-CN" altLang="en-US" sz="4800">
                <a:ea typeface="黑体" panose="02010609060101010101" pitchFamily="2" charset="-122"/>
              </a:rPr>
              <a:t>與天下同憂同喜</a:t>
            </a:r>
            <a:r>
              <a:rPr lang="zh-CN" altLang="zh-CN" sz="4800">
                <a:ea typeface="黑体" panose="02010609060101010101" pitchFamily="2" charset="-122"/>
              </a:rPr>
              <a:t>，</a:t>
            </a:r>
            <a:endParaRPr lang="zh-CN" altLang="en-US" sz="4800">
              <a:ea typeface="黑体" panose="02010609060101010101" pitchFamily="2" charset="-122"/>
            </a:endParaRPr>
          </a:p>
          <a:p>
            <a:pPr marL="914400" indent="-914400">
              <a:buFont typeface="Franklin Gothic Medium" panose="020B0603020102020204" pitchFamily="34" charset="0"/>
              <a:buNone/>
            </a:pPr>
            <a:r>
              <a:rPr lang="zh-CN" altLang="en-US" sz="4800">
                <a:ea typeface="黑体" panose="02010609060101010101" pitchFamily="2" charset="-122"/>
              </a:rPr>
              <a:t>    </a:t>
            </a:r>
            <a:r>
              <a:rPr lang="zh-CN" altLang="zh-CN" sz="4800">
                <a:ea typeface="黑体" panose="02010609060101010101" pitchFamily="2" charset="-122"/>
              </a:rPr>
              <a:t>衰世之主獨制其民</a:t>
            </a:r>
            <a:r>
              <a:rPr lang="zh-CN" altLang="en-US" sz="4800">
                <a:ea typeface="黑体" panose="02010609060101010101" pitchFamily="2" charset="-122"/>
              </a:rPr>
              <a:t>。</a:t>
            </a:r>
            <a:endParaRPr lang="zh-CN" altLang="zh-CN" sz="48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4"/>
          <p:cNvSpPr txBox="1">
            <a:spLocks noChangeArrowheads="1"/>
          </p:cNvSpPr>
          <p:nvPr/>
        </p:nvSpPr>
        <p:spPr bwMode="auto">
          <a:xfrm>
            <a:off x="539750" y="1700213"/>
            <a:ext cx="8604250" cy="1938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514350">
              <a:buFont typeface="Franklin Gothic Medium" panose="020B0603020102020204" pitchFamily="34" charset="0"/>
              <a:buNone/>
            </a:pPr>
            <a:r>
              <a:rPr lang="zh-CN" altLang="en-US" sz="4000">
                <a:ea typeface="黑体" panose="02010609060101010101" pitchFamily="2" charset="-122"/>
              </a:rPr>
              <a:t>7</a:t>
            </a:r>
            <a:r>
              <a:rPr lang="en-US" altLang="zh-CN" sz="4000">
                <a:ea typeface="黑体" panose="02010609060101010101" pitchFamily="2" charset="-122"/>
              </a:rPr>
              <a:t>. </a:t>
            </a:r>
            <a:r>
              <a:rPr lang="zh-CN" altLang="zh-CN" sz="4000">
                <a:ea typeface="黑体" panose="02010609060101010101" pitchFamily="2" charset="-122"/>
              </a:rPr>
              <a:t>盛世之君尊崇道義，以天下為公；</a:t>
            </a:r>
            <a:endParaRPr lang="zh-CN" altLang="en-US" sz="4000">
              <a:ea typeface="黑体" panose="02010609060101010101" pitchFamily="2" charset="-122"/>
            </a:endParaRPr>
          </a:p>
          <a:p>
            <a:pPr marL="514350" indent="-514350">
              <a:buFont typeface="Franklin Gothic Medium" panose="020B0603020102020204" pitchFamily="34" charset="0"/>
              <a:buChar char="•"/>
            </a:pPr>
            <a:endParaRPr lang="zh-CN" altLang="en-US" sz="4000">
              <a:ea typeface="黑体" panose="02010609060101010101" pitchFamily="2" charset="-122"/>
            </a:endParaRPr>
          </a:p>
          <a:p>
            <a:pPr marL="514350" indent="-514350">
              <a:buFont typeface="Franklin Gothic Medium" panose="020B0603020102020204" pitchFamily="34" charset="0"/>
              <a:buNone/>
            </a:pPr>
            <a:r>
              <a:rPr lang="zh-CN" altLang="en-US" sz="4000">
                <a:ea typeface="黑体" panose="02010609060101010101" pitchFamily="2" charset="-122"/>
              </a:rPr>
              <a:t>   </a:t>
            </a:r>
            <a:r>
              <a:rPr lang="zh-CN" altLang="zh-CN" sz="4000">
                <a:ea typeface="黑体" panose="02010609060101010101" pitchFamily="2" charset="-122"/>
              </a:rPr>
              <a:t>衰世之主違背道義，以天下為私。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4"/>
          <p:cNvSpPr txBox="1">
            <a:spLocks noChangeArrowheads="1"/>
          </p:cNvSpPr>
          <p:nvPr/>
        </p:nvSpPr>
        <p:spPr bwMode="auto">
          <a:xfrm>
            <a:off x="111125" y="508000"/>
            <a:ext cx="892238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成康繼文武之業，守明堂之制，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觀存亡之跡，見成敗之變，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非道不言，非義不行，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言不苟出，行不苟為，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擇善而後從事焉。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由此觀之，則聖人之行方矣。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 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淮南子》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4"/>
          <p:cNvSpPr txBox="1">
            <a:spLocks noChangeArrowheads="1"/>
          </p:cNvSpPr>
          <p:nvPr/>
        </p:nvSpPr>
        <p:spPr bwMode="auto">
          <a:xfrm>
            <a:off x="767080" y="336550"/>
            <a:ext cx="7835900" cy="61855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自成、康以來，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幾且千歲，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欲為治者甚眾，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然而太平不復興者，何也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？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以其舍法度而任私意，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奢侈行而仁義廢也。</a:t>
            </a:r>
            <a:endParaRPr lang="zh-CN" altLang="en-US" sz="48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       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800" b="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800" b="0">
                <a:latin typeface="黑体" panose="02010609060101010101" pitchFamily="2" charset="-122"/>
                <a:ea typeface="黑体" panose="02010609060101010101" pitchFamily="2" charset="-122"/>
              </a:rPr>
              <a:t>漢書》</a:t>
            </a:r>
            <a:endParaRPr lang="en-US" altLang="zh-CN" sz="48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4"/>
          <p:cNvSpPr txBox="1">
            <a:spLocks noChangeArrowheads="1"/>
          </p:cNvSpPr>
          <p:nvPr/>
        </p:nvSpPr>
        <p:spPr bwMode="auto">
          <a:xfrm>
            <a:off x="413068" y="1220470"/>
            <a:ext cx="8316912" cy="4461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今亂世之君臣，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區區然皆欲擅一國之利，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而搜一官之重，以便其私，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此國之所以危也。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2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r"/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·</a:t>
            </a:r>
            <a:r>
              <a:rPr lang="zh-CN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商君書》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964612" cy="59080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哀公問於孔子曰：</a:t>
            </a:r>
            <a:r>
              <a:rPr lang="zh-CN" altLang="en-US" sz="3600">
                <a:ea typeface="黑体" panose="02010609060101010101" pitchFamily="2" charset="-122"/>
              </a:rPr>
              <a:t>“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大禮何如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子之言禮，何其尊也</a:t>
            </a:r>
            <a:r>
              <a:rPr lang="en-US" altLang="zh-CN" sz="36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3600">
                <a:ea typeface="黑体" panose="02010609060101010101" pitchFamily="2" charset="-122"/>
              </a:rPr>
              <a:t>”</a:t>
            </a:r>
            <a:endParaRPr lang="en-US" altLang="zh-CN" sz="36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孔子曰：</a:t>
            </a:r>
            <a:r>
              <a:rPr lang="zh-CN" altLang="en-US" sz="3600">
                <a:ea typeface="黑体" panose="02010609060101010101" pitchFamily="2" charset="-122"/>
              </a:rPr>
              <a:t>“</a:t>
            </a:r>
            <a:r>
              <a:rPr lang="zh-CN" altLang="en-US" sz="3600">
                <a:latin typeface="黑体" panose="02010609060101010101" pitchFamily="2" charset="-122"/>
                <a:ea typeface="黑体" panose="02010609060101010101" pitchFamily="2" charset="-122"/>
              </a:rPr>
              <a:t>丘聞之，民之所以生者，禮為大。非禮則無以節事天地之神焉，非禮則無以辨君臣、上下、長幼之位焉，非禮則無以別男女、父子、兄弟、婚姻、親族疏數之交焉。是故君子此為之尊敬，然後以其所能教示百姓。卑其宮室，節其服禦，車不雕璣，器不雕鏤，食不二味，心不淫志，以與萬民同利。古之明王之行禮也如此。</a:t>
            </a:r>
            <a:r>
              <a:rPr lang="zh-CN" altLang="en-US" sz="3600">
                <a:ea typeface="黑体" panose="02010609060101010101" pitchFamily="2" charset="-122"/>
              </a:rPr>
              <a:t>”</a:t>
            </a:r>
            <a:endParaRPr lang="zh-CN" altLang="en-US" sz="36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4"/>
          <p:cNvSpPr txBox="1">
            <a:spLocks noChangeArrowheads="1"/>
          </p:cNvSpPr>
          <p:nvPr/>
        </p:nvSpPr>
        <p:spPr bwMode="auto">
          <a:xfrm>
            <a:off x="827088" y="765175"/>
            <a:ext cx="8064500" cy="53232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公曰：</a:t>
            </a:r>
            <a:r>
              <a:rPr lang="zh-CN" altLang="en-US" sz="4000">
                <a:ea typeface="黑体" panose="02010609060101010101" pitchFamily="2" charset="-122"/>
              </a:rPr>
              <a:t>“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今之君子，胡莫之行也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4000">
                <a:ea typeface="黑体" panose="02010609060101010101" pitchFamily="2" charset="-122"/>
              </a:rPr>
              <a:t>”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孔子對曰：</a:t>
            </a:r>
            <a:r>
              <a:rPr lang="zh-CN" altLang="en-US" sz="4000">
                <a:ea typeface="黑体" panose="02010609060101010101" pitchFamily="2" charset="-122"/>
              </a:rPr>
              <a:t>“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今之君子，好利無厭，淫行不倦，荒怠慢遊，固民是盡，以遂其心，以怨其政，以忤其眾，以伐有道。求得當欲，不以其所；虐殺刑誅，不以其理。夫昔之用民也由前，今之用民也由後，是即今之君子莫能為禮也。</a:t>
            </a:r>
            <a:r>
              <a:rPr lang="zh-CN" altLang="en-US" sz="4000">
                <a:ea typeface="黑体" panose="02010609060101010101" pitchFamily="2" charset="-122"/>
              </a:rPr>
              <a:t>”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繁体二维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0" y="-127635"/>
            <a:ext cx="10058400" cy="7113905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8675688" cy="6092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昔夏、殷、周曆世數十，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而秦二世而亡。何則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三代之君，與天下共其民，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故天下同其憂也。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秦王獨制其民，故傾危莫救也。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夫與人共其樂者，人必憂其憂。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與人同其安者，人必拯其危。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          </a:t>
            </a:r>
            <a:r>
              <a:rPr lang="zh-CN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《群書治要·魏志下》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-468313" y="1557338"/>
            <a:ext cx="10009188" cy="3815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國之興也，視民如傷，是其福也；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其亡也，以民為土芥，是其禍也。</a:t>
            </a: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en-US" altLang="zh-CN" sz="4400">
                <a:latin typeface="Arial" panose="020B0604020202020204" pitchFamily="34" charset="0"/>
                <a:ea typeface="黑体" panose="02010609060101010101" pitchFamily="2" charset="-122"/>
              </a:rPr>
              <a:t>·</a:t>
            </a: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春秋左氏傳</a:t>
            </a:r>
            <a:r>
              <a:rPr lang="en-US" altLang="zh-CN" sz="44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539750" y="620713"/>
            <a:ext cx="8208963" cy="584644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善為國者，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禦民如父母之愛子，如兄之慈弟。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見之饑寒，則為之哀。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見之勞苦，則為之悲。</a:t>
            </a:r>
            <a:endParaRPr lang="zh-CN" altLang="en-US" sz="4400"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400"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zh-CN" altLang="en-US" sz="4400">
                <a:ea typeface="黑体" panose="02010609060101010101" pitchFamily="2" charset="-122"/>
              </a:rPr>
              <a:t> </a:t>
            </a:r>
            <a:r>
              <a:rPr lang="en-US" altLang="zh-CN" sz="4400">
                <a:ea typeface="黑体" panose="02010609060101010101" pitchFamily="2" charset="-122"/>
              </a:rPr>
              <a:t>《</a:t>
            </a:r>
            <a:r>
              <a:rPr lang="zh-CN" altLang="en-US" sz="4400">
                <a:ea typeface="黑体" panose="02010609060101010101" pitchFamily="2" charset="-122"/>
              </a:rPr>
              <a:t>群書治要</a:t>
            </a:r>
            <a:r>
              <a:rPr lang="zh-CN" altLang="zh-CN" sz="4400">
                <a:latin typeface="Arial" panose="020B0604020202020204" pitchFamily="34" charset="0"/>
              </a:rPr>
              <a:t>·</a:t>
            </a:r>
            <a:r>
              <a:rPr lang="zh-CN" altLang="en-US" sz="4400">
                <a:ea typeface="黑体" panose="02010609060101010101" pitchFamily="2" charset="-122"/>
              </a:rPr>
              <a:t>六韜</a:t>
            </a:r>
            <a:r>
              <a:rPr lang="en-US" altLang="zh-CN" sz="4400">
                <a:ea typeface="黑体" panose="02010609060101010101" pitchFamily="2" charset="-122"/>
              </a:rPr>
              <a:t>》</a:t>
            </a:r>
            <a:endParaRPr lang="en-US" altLang="zh-CN" sz="4400"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395288" y="1341438"/>
            <a:ext cx="8748712" cy="449262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君之視臣如手足，則臣視君如腹心；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君之視臣如犬馬，則臣視君如國人；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君之視臣如土芥，則臣視君如寇仇。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400">
                <a:latin typeface="黑体" panose="02010609060101010101" pitchFamily="2" charset="-122"/>
                <a:ea typeface="黑体" panose="02010609060101010101" pitchFamily="2" charset="-122"/>
              </a:rPr>
              <a:t>              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群書治要</a:t>
            </a:r>
            <a:r>
              <a:rPr lang="zh-CN" altLang="zh-CN" sz="4000"/>
              <a:t>·</a:t>
            </a:r>
            <a:r>
              <a:rPr lang="zh-CN" altLang="en-US" sz="4000">
                <a:latin typeface="黑体" panose="02010609060101010101" pitchFamily="2" charset="-122"/>
                <a:ea typeface="黑体" panose="02010609060101010101" pitchFamily="2" charset="-122"/>
              </a:rPr>
              <a:t>孟子</a:t>
            </a:r>
            <a:r>
              <a:rPr lang="en-US" altLang="zh-CN" sz="4000"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  <a:endParaRPr lang="en-US" altLang="zh-CN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0</TotalTime>
  <Words>3868</Words>
  <Application>WPS 演示</Application>
  <PresentationFormat>On-screen Show (4:3)</PresentationFormat>
  <Paragraphs>353</Paragraphs>
  <Slides>56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56</vt:i4>
      </vt:variant>
    </vt:vector>
  </HeadingPairs>
  <TitlesOfParts>
    <vt:vector size="76" baseType="lpstr">
      <vt:lpstr>Arial</vt:lpstr>
      <vt:lpstr>宋体</vt:lpstr>
      <vt:lpstr>Wingdings</vt:lpstr>
      <vt:lpstr>Garamond</vt:lpstr>
      <vt:lpstr>MS PGothic</vt:lpstr>
      <vt:lpstr>华文中宋</vt:lpstr>
      <vt:lpstr>Constantia</vt:lpstr>
      <vt:lpstr>华文楷体</vt:lpstr>
      <vt:lpstr>Wingdings</vt:lpstr>
      <vt:lpstr>黑体</vt:lpstr>
      <vt:lpstr>楷体_GB2312</vt:lpstr>
      <vt:lpstr>Franklin Gothic Medium</vt:lpstr>
      <vt:lpstr>Cambria</vt:lpstr>
      <vt:lpstr>Segoe Print</vt:lpstr>
      <vt:lpstr>新宋体</vt:lpstr>
      <vt:lpstr>微软雅黑</vt:lpstr>
      <vt:lpstr>Arial Unicode MS</vt:lpstr>
      <vt:lpstr>ＭＳ 明朝</vt:lpstr>
      <vt:lpstr>HG明朝E</vt:lpstr>
      <vt:lpstr>Brooklet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现代西方伦理学</dc:title>
  <dc:creator>MC SYSTEM</dc:creator>
  <cp:lastModifiedBy>钰/爱情媛</cp:lastModifiedBy>
  <cp:revision>343</cp:revision>
  <dcterms:created xsi:type="dcterms:W3CDTF">2004-07-27T15:33:00Z</dcterms:created>
  <dcterms:modified xsi:type="dcterms:W3CDTF">2018-05-18T14:47:38Z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