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9"/>
  </p:notesMasterIdLst>
  <p:sldIdLst>
    <p:sldId id="491" r:id="rId3"/>
    <p:sldId id="947" r:id="rId4"/>
    <p:sldId id="948" r:id="rId5"/>
    <p:sldId id="949" r:id="rId6"/>
    <p:sldId id="950" r:id="rId7"/>
    <p:sldId id="951" r:id="rId8"/>
    <p:sldId id="999" r:id="rId9"/>
    <p:sldId id="998" r:id="rId10"/>
    <p:sldId id="1000" r:id="rId11"/>
    <p:sldId id="1001" r:id="rId12"/>
    <p:sldId id="1002" r:id="rId13"/>
    <p:sldId id="953" r:id="rId14"/>
    <p:sldId id="954" r:id="rId15"/>
    <p:sldId id="955" r:id="rId16"/>
    <p:sldId id="987" r:id="rId17"/>
    <p:sldId id="1016" r:id="rId18"/>
    <p:sldId id="1015" r:id="rId19"/>
    <p:sldId id="960" r:id="rId20"/>
    <p:sldId id="1007" r:id="rId21"/>
    <p:sldId id="956" r:id="rId22"/>
    <p:sldId id="957" r:id="rId23"/>
    <p:sldId id="958" r:id="rId24"/>
    <p:sldId id="959" r:id="rId25"/>
    <p:sldId id="961" r:id="rId26"/>
    <p:sldId id="962" r:id="rId27"/>
    <p:sldId id="963" r:id="rId28"/>
    <p:sldId id="964" r:id="rId29"/>
    <p:sldId id="995" r:id="rId30"/>
    <p:sldId id="993" r:id="rId31"/>
    <p:sldId id="994" r:id="rId32"/>
    <p:sldId id="996" r:id="rId33"/>
    <p:sldId id="997" r:id="rId34"/>
    <p:sldId id="965" r:id="rId35"/>
    <p:sldId id="989" r:id="rId36"/>
    <p:sldId id="1008" r:id="rId37"/>
    <p:sldId id="990" r:id="rId38"/>
    <p:sldId id="986" r:id="rId39"/>
    <p:sldId id="967" r:id="rId40"/>
    <p:sldId id="1009" r:id="rId41"/>
    <p:sldId id="968" r:id="rId42"/>
    <p:sldId id="969" r:id="rId43"/>
    <p:sldId id="970" r:id="rId44"/>
    <p:sldId id="988" r:id="rId45"/>
    <p:sldId id="981" r:id="rId46"/>
    <p:sldId id="971" r:id="rId47"/>
    <p:sldId id="972" r:id="rId48"/>
    <p:sldId id="974" r:id="rId49"/>
    <p:sldId id="975" r:id="rId50"/>
    <p:sldId id="1010" r:id="rId51"/>
    <p:sldId id="976" r:id="rId52"/>
    <p:sldId id="977" r:id="rId53"/>
    <p:sldId id="978" r:id="rId54"/>
    <p:sldId id="979" r:id="rId55"/>
    <p:sldId id="1011" r:id="rId56"/>
    <p:sldId id="1012" r:id="rId57"/>
    <p:sldId id="1056" r:id="rId5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66"/>
    <a:srgbClr val="FF5050"/>
    <a:srgbClr val="CCCCFF"/>
    <a:srgbClr val="CC00CC"/>
    <a:srgbClr val="9933FF"/>
    <a:srgbClr val="CC66FF"/>
    <a:srgbClr val="FF66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578" autoAdjust="0"/>
    <p:restoredTop sz="98440" autoAdjust="0"/>
  </p:normalViewPr>
  <p:slideViewPr>
    <p:cSldViewPr>
      <p:cViewPr varScale="1">
        <p:scale>
          <a:sx n="77" d="100"/>
          <a:sy n="77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2" Type="http://schemas.openxmlformats.org/officeDocument/2006/relationships/tableStyles" Target="tableStyles.xml"/><Relationship Id="rId61" Type="http://schemas.openxmlformats.org/officeDocument/2006/relationships/viewProps" Target="viewProps.xml"/><Relationship Id="rId60" Type="http://schemas.openxmlformats.org/officeDocument/2006/relationships/presProps" Target="presProps.xml"/><Relationship Id="rId6" Type="http://schemas.openxmlformats.org/officeDocument/2006/relationships/slide" Target="slides/slide4.xml"/><Relationship Id="rId59" Type="http://schemas.openxmlformats.org/officeDocument/2006/relationships/notesMaster" Target="notesMasters/notesMaster1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7EF807-70B2-409E-BB96-92CA146C32F2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89"/>
          <p:cNvSpPr/>
          <p:nvPr/>
        </p:nvSpPr>
        <p:spPr>
          <a:xfrm>
            <a:off x="-9525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5" name="グループ化 90"/>
          <p:cNvGrpSpPr/>
          <p:nvPr/>
        </p:nvGrpSpPr>
        <p:grpSpPr bwMode="auto">
          <a:xfrm>
            <a:off x="4763" y="5589588"/>
            <a:ext cx="5067300" cy="1268412"/>
            <a:chOff x="16865" y="4817936"/>
            <a:chExt cx="5067302" cy="1268398"/>
          </a:xfrm>
        </p:grpSpPr>
        <p:sp>
          <p:nvSpPr>
            <p:cNvPr id="6" name="図形 91"/>
            <p:cNvSpPr/>
            <p:nvPr/>
          </p:nvSpPr>
          <p:spPr bwMode="auto">
            <a:xfrm>
              <a:off x="16865" y="5459279"/>
              <a:ext cx="254000" cy="303209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" name="図形 92"/>
            <p:cNvSpPr/>
            <p:nvPr/>
          </p:nvSpPr>
          <p:spPr bwMode="auto">
            <a:xfrm>
              <a:off x="16865" y="4906835"/>
              <a:ext cx="158750" cy="187323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" name="図形 93"/>
            <p:cNvSpPr/>
            <p:nvPr/>
          </p:nvSpPr>
          <p:spPr bwMode="auto">
            <a:xfrm>
              <a:off x="3842742" y="5919649"/>
              <a:ext cx="317500" cy="166685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" name="図形 94"/>
            <p:cNvSpPr/>
            <p:nvPr/>
          </p:nvSpPr>
          <p:spPr bwMode="auto">
            <a:xfrm>
              <a:off x="16865" y="4984621"/>
              <a:ext cx="22225" cy="6826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" name="図形 95"/>
            <p:cNvSpPr/>
            <p:nvPr/>
          </p:nvSpPr>
          <p:spPr bwMode="auto">
            <a:xfrm>
              <a:off x="16865" y="5470391"/>
              <a:ext cx="158750" cy="261935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" name="図形 96"/>
            <p:cNvSpPr/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" name="図形 97"/>
            <p:cNvSpPr/>
            <p:nvPr/>
          </p:nvSpPr>
          <p:spPr bwMode="auto">
            <a:xfrm>
              <a:off x="27977" y="4827461"/>
              <a:ext cx="165100" cy="79374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" name="図形 98"/>
            <p:cNvSpPr/>
            <p:nvPr/>
          </p:nvSpPr>
          <p:spPr bwMode="auto">
            <a:xfrm>
              <a:off x="129577" y="4827461"/>
              <a:ext cx="187325" cy="841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" name="図形 99"/>
            <p:cNvSpPr/>
            <p:nvPr/>
          </p:nvSpPr>
          <p:spPr bwMode="auto">
            <a:xfrm>
              <a:off x="1847253" y="5308468"/>
              <a:ext cx="390525" cy="119062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" name="図形 100"/>
            <p:cNvSpPr/>
            <p:nvPr/>
          </p:nvSpPr>
          <p:spPr bwMode="auto">
            <a:xfrm>
              <a:off x="1650403" y="5292593"/>
              <a:ext cx="287338" cy="150811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7" name="図形 101"/>
            <p:cNvSpPr/>
            <p:nvPr/>
          </p:nvSpPr>
          <p:spPr bwMode="auto">
            <a:xfrm>
              <a:off x="1161452" y="5187819"/>
              <a:ext cx="619125" cy="255585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8" name="図形 102"/>
            <p:cNvSpPr/>
            <p:nvPr/>
          </p:nvSpPr>
          <p:spPr bwMode="auto">
            <a:xfrm>
              <a:off x="1417041" y="5249731"/>
              <a:ext cx="293687" cy="152398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9" name="図形 103"/>
            <p:cNvSpPr/>
            <p:nvPr/>
          </p:nvSpPr>
          <p:spPr bwMode="auto">
            <a:xfrm>
              <a:off x="1332903" y="5246556"/>
              <a:ext cx="384175" cy="176210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0" name="図形 104"/>
            <p:cNvSpPr/>
            <p:nvPr/>
          </p:nvSpPr>
          <p:spPr bwMode="auto">
            <a:xfrm>
              <a:off x="1280515" y="5224332"/>
              <a:ext cx="460375" cy="209548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1" name="図形 105"/>
            <p:cNvSpPr/>
            <p:nvPr/>
          </p:nvSpPr>
          <p:spPr bwMode="auto">
            <a:xfrm>
              <a:off x="1242415" y="5203694"/>
              <a:ext cx="225425" cy="209548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2" name="図形 106"/>
            <p:cNvSpPr/>
            <p:nvPr/>
          </p:nvSpPr>
          <p:spPr bwMode="auto">
            <a:xfrm>
              <a:off x="2175866" y="4827461"/>
              <a:ext cx="204787" cy="200023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3" name="図形 107"/>
            <p:cNvSpPr/>
            <p:nvPr/>
          </p:nvSpPr>
          <p:spPr bwMode="auto">
            <a:xfrm>
              <a:off x="2102841" y="4827461"/>
              <a:ext cx="215900" cy="209548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4" name="図形 108"/>
            <p:cNvSpPr/>
            <p:nvPr/>
          </p:nvSpPr>
          <p:spPr bwMode="auto">
            <a:xfrm>
              <a:off x="1994891" y="4827461"/>
              <a:ext cx="242887" cy="21907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5" name="図形 109"/>
            <p:cNvSpPr/>
            <p:nvPr/>
          </p:nvSpPr>
          <p:spPr bwMode="auto">
            <a:xfrm>
              <a:off x="1864716" y="4827461"/>
              <a:ext cx="266700" cy="239709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6" name="図形 110"/>
            <p:cNvSpPr/>
            <p:nvPr/>
          </p:nvSpPr>
          <p:spPr bwMode="auto">
            <a:xfrm>
              <a:off x="1609128" y="4827461"/>
              <a:ext cx="454025" cy="239709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7" name="図形 111"/>
            <p:cNvSpPr/>
            <p:nvPr/>
          </p:nvSpPr>
          <p:spPr bwMode="auto">
            <a:xfrm>
              <a:off x="1432916" y="4827461"/>
              <a:ext cx="420687" cy="255584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8" name="図形 112"/>
            <p:cNvSpPr/>
            <p:nvPr/>
          </p:nvSpPr>
          <p:spPr bwMode="auto">
            <a:xfrm>
              <a:off x="1359891" y="4827461"/>
              <a:ext cx="363537" cy="261934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9" name="図形 113"/>
            <p:cNvSpPr/>
            <p:nvPr/>
          </p:nvSpPr>
          <p:spPr bwMode="auto">
            <a:xfrm>
              <a:off x="985240" y="4827461"/>
              <a:ext cx="668337" cy="674680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0" name="図形 114"/>
            <p:cNvSpPr/>
            <p:nvPr/>
          </p:nvSpPr>
          <p:spPr bwMode="auto">
            <a:xfrm>
              <a:off x="662977" y="5146544"/>
              <a:ext cx="884238" cy="360359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1" name="図形 115"/>
            <p:cNvSpPr/>
            <p:nvPr/>
          </p:nvSpPr>
          <p:spPr bwMode="auto">
            <a:xfrm>
              <a:off x="577252" y="5135432"/>
              <a:ext cx="749300" cy="366708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2" name="図形 116"/>
            <p:cNvSpPr/>
            <p:nvPr/>
          </p:nvSpPr>
          <p:spPr bwMode="auto">
            <a:xfrm>
              <a:off x="770927" y="4827461"/>
              <a:ext cx="782638" cy="638168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3" name="図形 117"/>
            <p:cNvSpPr/>
            <p:nvPr/>
          </p:nvSpPr>
          <p:spPr bwMode="auto">
            <a:xfrm>
              <a:off x="1139227" y="4827461"/>
              <a:ext cx="328613" cy="31908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4" name="図形 118"/>
            <p:cNvSpPr/>
            <p:nvPr/>
          </p:nvSpPr>
          <p:spPr bwMode="auto">
            <a:xfrm>
              <a:off x="470890" y="4889372"/>
              <a:ext cx="242887" cy="261935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5" name="図形 119"/>
            <p:cNvSpPr/>
            <p:nvPr/>
          </p:nvSpPr>
          <p:spPr bwMode="auto">
            <a:xfrm>
              <a:off x="618527" y="4911597"/>
              <a:ext cx="276225" cy="223836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6" name="図形 120"/>
            <p:cNvSpPr/>
            <p:nvPr/>
          </p:nvSpPr>
          <p:spPr bwMode="auto">
            <a:xfrm>
              <a:off x="537565" y="4886197"/>
              <a:ext cx="442912" cy="223836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7" name="図形 121"/>
            <p:cNvSpPr/>
            <p:nvPr/>
          </p:nvSpPr>
          <p:spPr bwMode="auto">
            <a:xfrm>
              <a:off x="680440" y="4886197"/>
              <a:ext cx="11112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8" name="図形 122"/>
            <p:cNvSpPr/>
            <p:nvPr/>
          </p:nvSpPr>
          <p:spPr bwMode="auto">
            <a:xfrm>
              <a:off x="628052" y="4827461"/>
              <a:ext cx="103188" cy="47624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9" name="図形 123"/>
            <p:cNvSpPr/>
            <p:nvPr/>
          </p:nvSpPr>
          <p:spPr bwMode="auto">
            <a:xfrm>
              <a:off x="709015" y="4827461"/>
              <a:ext cx="90487" cy="47624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0" name="図形 124"/>
            <p:cNvSpPr/>
            <p:nvPr/>
          </p:nvSpPr>
          <p:spPr bwMode="auto">
            <a:xfrm>
              <a:off x="153390" y="5187819"/>
              <a:ext cx="617537" cy="277810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1" name="図形 125"/>
            <p:cNvSpPr/>
            <p:nvPr/>
          </p:nvSpPr>
          <p:spPr bwMode="auto">
            <a:xfrm>
              <a:off x="232765" y="4827461"/>
              <a:ext cx="1127125" cy="674680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2" name="図形 126"/>
            <p:cNvSpPr/>
            <p:nvPr/>
          </p:nvSpPr>
          <p:spPr bwMode="auto">
            <a:xfrm>
              <a:off x="391515" y="5710101"/>
              <a:ext cx="720725" cy="314322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3" name="図形 127"/>
            <p:cNvSpPr/>
            <p:nvPr/>
          </p:nvSpPr>
          <p:spPr bwMode="auto">
            <a:xfrm>
              <a:off x="969365" y="5486266"/>
              <a:ext cx="311150" cy="21907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4" name="図形 128"/>
            <p:cNvSpPr/>
            <p:nvPr/>
          </p:nvSpPr>
          <p:spPr bwMode="auto">
            <a:xfrm>
              <a:off x="210540" y="5486266"/>
              <a:ext cx="904875" cy="520694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5" name="図形 129"/>
            <p:cNvSpPr/>
            <p:nvPr/>
          </p:nvSpPr>
          <p:spPr bwMode="auto">
            <a:xfrm>
              <a:off x="16865" y="5767251"/>
              <a:ext cx="22225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6" name="図形 130"/>
            <p:cNvSpPr/>
            <p:nvPr/>
          </p:nvSpPr>
          <p:spPr bwMode="auto">
            <a:xfrm>
              <a:off x="62902" y="5486266"/>
              <a:ext cx="447675" cy="276222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7" name="図形 131"/>
            <p:cNvSpPr/>
            <p:nvPr/>
          </p:nvSpPr>
          <p:spPr bwMode="auto">
            <a:xfrm>
              <a:off x="367702" y="5522778"/>
              <a:ext cx="227013" cy="18732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8" name="図形 132"/>
            <p:cNvSpPr/>
            <p:nvPr/>
          </p:nvSpPr>
          <p:spPr bwMode="auto">
            <a:xfrm>
              <a:off x="83540" y="5459279"/>
              <a:ext cx="942975" cy="307972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9" name="図形 133"/>
            <p:cNvSpPr/>
            <p:nvPr/>
          </p:nvSpPr>
          <p:spPr bwMode="auto">
            <a:xfrm>
              <a:off x="89890" y="5746613"/>
              <a:ext cx="965200" cy="319084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0" name="図形 134"/>
            <p:cNvSpPr/>
            <p:nvPr/>
          </p:nvSpPr>
          <p:spPr bwMode="auto">
            <a:xfrm>
              <a:off x="839190" y="5757726"/>
              <a:ext cx="236537" cy="198435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1" name="図形 135"/>
            <p:cNvSpPr/>
            <p:nvPr/>
          </p:nvSpPr>
          <p:spPr bwMode="auto">
            <a:xfrm>
              <a:off x="702665" y="5778362"/>
              <a:ext cx="352425" cy="203198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2" name="図形 136"/>
            <p:cNvSpPr/>
            <p:nvPr/>
          </p:nvSpPr>
          <p:spPr bwMode="auto">
            <a:xfrm>
              <a:off x="561377" y="5762488"/>
              <a:ext cx="514350" cy="255585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3" name="図形 137"/>
            <p:cNvSpPr/>
            <p:nvPr/>
          </p:nvSpPr>
          <p:spPr bwMode="auto">
            <a:xfrm>
              <a:off x="794740" y="5810112"/>
              <a:ext cx="338137" cy="177798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4" name="図形 138"/>
            <p:cNvSpPr/>
            <p:nvPr/>
          </p:nvSpPr>
          <p:spPr bwMode="auto">
            <a:xfrm>
              <a:off x="901102" y="5767251"/>
              <a:ext cx="265113" cy="198435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5" name="図形 139"/>
            <p:cNvSpPr/>
            <p:nvPr/>
          </p:nvSpPr>
          <p:spPr bwMode="auto">
            <a:xfrm>
              <a:off x="940790" y="5746613"/>
              <a:ext cx="306387" cy="209548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6" name="図形 140"/>
            <p:cNvSpPr/>
            <p:nvPr/>
          </p:nvSpPr>
          <p:spPr bwMode="auto">
            <a:xfrm>
              <a:off x="985240" y="5522778"/>
              <a:ext cx="517525" cy="406396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7" name="図形 141"/>
            <p:cNvSpPr/>
            <p:nvPr/>
          </p:nvSpPr>
          <p:spPr bwMode="auto">
            <a:xfrm>
              <a:off x="1036040" y="5710101"/>
              <a:ext cx="312737" cy="214310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8" name="図形 142"/>
            <p:cNvSpPr/>
            <p:nvPr/>
          </p:nvSpPr>
          <p:spPr bwMode="auto">
            <a:xfrm>
              <a:off x="1099540" y="5527540"/>
              <a:ext cx="454025" cy="380996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9" name="図形 143"/>
            <p:cNvSpPr/>
            <p:nvPr/>
          </p:nvSpPr>
          <p:spPr bwMode="auto">
            <a:xfrm>
              <a:off x="1166215" y="5506903"/>
              <a:ext cx="487362" cy="401633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0" name="図形 144"/>
            <p:cNvSpPr/>
            <p:nvPr/>
          </p:nvSpPr>
          <p:spPr bwMode="auto">
            <a:xfrm>
              <a:off x="1247177" y="5511665"/>
              <a:ext cx="533400" cy="396871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1" name="図形 145"/>
            <p:cNvSpPr/>
            <p:nvPr/>
          </p:nvSpPr>
          <p:spPr bwMode="auto">
            <a:xfrm>
              <a:off x="1547216" y="5919649"/>
              <a:ext cx="6350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2" name="図形 146"/>
            <p:cNvSpPr/>
            <p:nvPr/>
          </p:nvSpPr>
          <p:spPr bwMode="auto">
            <a:xfrm>
              <a:off x="1309091" y="5502140"/>
              <a:ext cx="641350" cy="417508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3" name="図形 147"/>
            <p:cNvSpPr/>
            <p:nvPr/>
          </p:nvSpPr>
          <p:spPr bwMode="auto">
            <a:xfrm>
              <a:off x="1031277" y="5135432"/>
              <a:ext cx="1144588" cy="773103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4" name="図形 148"/>
            <p:cNvSpPr/>
            <p:nvPr/>
          </p:nvSpPr>
          <p:spPr bwMode="auto">
            <a:xfrm>
              <a:off x="1871066" y="5459279"/>
              <a:ext cx="430212" cy="220660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5" name="図形 149"/>
            <p:cNvSpPr/>
            <p:nvPr/>
          </p:nvSpPr>
          <p:spPr bwMode="auto">
            <a:xfrm>
              <a:off x="2080616" y="5470391"/>
              <a:ext cx="288925" cy="19843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6" name="図形 150"/>
            <p:cNvSpPr/>
            <p:nvPr/>
          </p:nvSpPr>
          <p:spPr bwMode="auto">
            <a:xfrm>
              <a:off x="1439266" y="5705338"/>
              <a:ext cx="471487" cy="198436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7" name="図形 151"/>
            <p:cNvSpPr/>
            <p:nvPr/>
          </p:nvSpPr>
          <p:spPr bwMode="auto">
            <a:xfrm>
              <a:off x="1694853" y="5443404"/>
              <a:ext cx="754063" cy="444495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8" name="図形 152"/>
            <p:cNvSpPr/>
            <p:nvPr/>
          </p:nvSpPr>
          <p:spPr bwMode="auto">
            <a:xfrm>
              <a:off x="1785341" y="5689463"/>
              <a:ext cx="385762" cy="19843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9" name="図形 153"/>
            <p:cNvSpPr/>
            <p:nvPr/>
          </p:nvSpPr>
          <p:spPr bwMode="auto">
            <a:xfrm>
              <a:off x="1904403" y="5459279"/>
              <a:ext cx="815975" cy="423857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0" name="図形 154"/>
            <p:cNvSpPr/>
            <p:nvPr/>
          </p:nvSpPr>
          <p:spPr bwMode="auto">
            <a:xfrm>
              <a:off x="1723428" y="5302118"/>
              <a:ext cx="1082675" cy="387346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1" name="図形 155"/>
            <p:cNvSpPr/>
            <p:nvPr/>
          </p:nvSpPr>
          <p:spPr bwMode="auto">
            <a:xfrm>
              <a:off x="1961553" y="5313231"/>
              <a:ext cx="350838" cy="114299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2" name="図形 156"/>
            <p:cNvSpPr/>
            <p:nvPr/>
          </p:nvSpPr>
          <p:spPr bwMode="auto">
            <a:xfrm>
              <a:off x="2753716" y="5443404"/>
              <a:ext cx="409575" cy="277809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3" name="図形 157"/>
            <p:cNvSpPr/>
            <p:nvPr/>
          </p:nvSpPr>
          <p:spPr bwMode="auto">
            <a:xfrm>
              <a:off x="3893542" y="5360855"/>
              <a:ext cx="322262" cy="269872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4" name="図形 158"/>
            <p:cNvSpPr/>
            <p:nvPr/>
          </p:nvSpPr>
          <p:spPr bwMode="auto">
            <a:xfrm>
              <a:off x="3671291" y="5329105"/>
              <a:ext cx="477837" cy="328608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5" name="図形 159"/>
            <p:cNvSpPr/>
            <p:nvPr/>
          </p:nvSpPr>
          <p:spPr bwMode="auto">
            <a:xfrm>
              <a:off x="3622078" y="5365617"/>
              <a:ext cx="322263" cy="292097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6" name="図形 160"/>
            <p:cNvSpPr/>
            <p:nvPr/>
          </p:nvSpPr>
          <p:spPr bwMode="auto">
            <a:xfrm>
              <a:off x="3196628" y="5344980"/>
              <a:ext cx="555625" cy="334958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7" name="図形 161"/>
            <p:cNvSpPr/>
            <p:nvPr/>
          </p:nvSpPr>
          <p:spPr bwMode="auto">
            <a:xfrm>
              <a:off x="3048991" y="5908536"/>
              <a:ext cx="4762" cy="11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8" name="図形 162"/>
            <p:cNvSpPr/>
            <p:nvPr/>
          </p:nvSpPr>
          <p:spPr bwMode="auto">
            <a:xfrm>
              <a:off x="16865" y="6065697"/>
              <a:ext cx="90487" cy="2063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9" name="図形 163"/>
            <p:cNvSpPr/>
            <p:nvPr/>
          </p:nvSpPr>
          <p:spPr bwMode="auto">
            <a:xfrm>
              <a:off x="3110903" y="5402130"/>
              <a:ext cx="260350" cy="280984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0" name="図形 164"/>
            <p:cNvSpPr/>
            <p:nvPr/>
          </p:nvSpPr>
          <p:spPr bwMode="auto">
            <a:xfrm>
              <a:off x="16865" y="6029185"/>
              <a:ext cx="493712" cy="57149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81" name="図形 9"/>
          <p:cNvSpPr/>
          <p:nvPr/>
        </p:nvSpPr>
        <p:spPr bwMode="auto">
          <a:xfrm>
            <a:off x="3929063" y="0"/>
            <a:ext cx="5214937" cy="3382963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宋体" panose="02010600030101010101" pitchFamily="2" charset="-122"/>
            </a:endParaRPr>
          </a:p>
        </p:txBody>
      </p:sp>
      <p:grpSp>
        <p:nvGrpSpPr>
          <p:cNvPr id="82" name="グループ化 12"/>
          <p:cNvGrpSpPr/>
          <p:nvPr/>
        </p:nvGrpSpPr>
        <p:grpSpPr bwMode="auto">
          <a:xfrm>
            <a:off x="4000500" y="0"/>
            <a:ext cx="5143500" cy="2000250"/>
            <a:chOff x="2168" y="0"/>
            <a:chExt cx="3576" cy="1384"/>
          </a:xfrm>
        </p:grpSpPr>
        <p:sp>
          <p:nvSpPr>
            <p:cNvPr id="83" name="図形 13"/>
            <p:cNvSpPr/>
            <p:nvPr/>
          </p:nvSpPr>
          <p:spPr bwMode="auto">
            <a:xfrm>
              <a:off x="5420" y="1043"/>
              <a:ext cx="324" cy="268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4" name="図形 14"/>
            <p:cNvSpPr/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5" name="図形 15"/>
            <p:cNvSpPr/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6" name="図形 16"/>
            <p:cNvSpPr/>
            <p:nvPr/>
          </p:nvSpPr>
          <p:spPr bwMode="auto">
            <a:xfrm>
              <a:off x="5504" y="1076"/>
              <a:ext cx="240" cy="213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7" name="図形 18"/>
            <p:cNvSpPr/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8" name="図形 19"/>
            <p:cNvSpPr/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9" name="図形 20"/>
            <p:cNvSpPr/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0" name="図形 21"/>
            <p:cNvSpPr/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1" name="図形 22"/>
            <p:cNvSpPr/>
            <p:nvPr/>
          </p:nvSpPr>
          <p:spPr bwMode="auto">
            <a:xfrm>
              <a:off x="5601" y="0"/>
              <a:ext cx="143" cy="129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2" name="図形 23"/>
            <p:cNvSpPr/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3" name="図形 24"/>
            <p:cNvSpPr/>
            <p:nvPr/>
          </p:nvSpPr>
          <p:spPr bwMode="auto">
            <a:xfrm>
              <a:off x="2632" y="48"/>
              <a:ext cx="8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4" name="図形 25"/>
            <p:cNvSpPr/>
            <p:nvPr/>
          </p:nvSpPr>
          <p:spPr bwMode="auto">
            <a:xfrm>
              <a:off x="4904" y="884"/>
              <a:ext cx="104" cy="81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5" name="図形 26"/>
            <p:cNvSpPr/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6" name="図形 27"/>
            <p:cNvSpPr/>
            <p:nvPr/>
          </p:nvSpPr>
          <p:spPr bwMode="auto">
            <a:xfrm>
              <a:off x="4772" y="1056"/>
              <a:ext cx="128" cy="17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7" name="図形 28"/>
            <p:cNvSpPr/>
            <p:nvPr/>
          </p:nvSpPr>
          <p:spPr bwMode="auto">
            <a:xfrm>
              <a:off x="4816" y="821"/>
              <a:ext cx="532" cy="491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8" name="図形 29"/>
            <p:cNvSpPr/>
            <p:nvPr/>
          </p:nvSpPr>
          <p:spPr bwMode="auto">
            <a:xfrm>
              <a:off x="4724" y="816"/>
              <a:ext cx="576" cy="350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9" name="図形 30"/>
            <p:cNvSpPr/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0" name="図形 31"/>
            <p:cNvSpPr/>
            <p:nvPr/>
          </p:nvSpPr>
          <p:spPr bwMode="auto">
            <a:xfrm>
              <a:off x="5384" y="831"/>
              <a:ext cx="192" cy="197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1" name="図形 32"/>
            <p:cNvSpPr/>
            <p:nvPr/>
          </p:nvSpPr>
          <p:spPr bwMode="auto">
            <a:xfrm>
              <a:off x="4880" y="756"/>
              <a:ext cx="625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2" name="図形 33"/>
            <p:cNvSpPr/>
            <p:nvPr/>
          </p:nvSpPr>
          <p:spPr bwMode="auto">
            <a:xfrm>
              <a:off x="5697" y="768"/>
              <a:ext cx="0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3" name="図形 34"/>
            <p:cNvSpPr/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4" name="図形 35"/>
            <p:cNvSpPr/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5" name="図形 36"/>
            <p:cNvSpPr/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6" name="図形 37"/>
            <p:cNvSpPr/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7" name="図形 38"/>
            <p:cNvSpPr/>
            <p:nvPr/>
          </p:nvSpPr>
          <p:spPr bwMode="auto">
            <a:xfrm>
              <a:off x="5101" y="388"/>
              <a:ext cx="247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8" name="図形 39"/>
            <p:cNvSpPr/>
            <p:nvPr/>
          </p:nvSpPr>
          <p:spPr bwMode="auto">
            <a:xfrm>
              <a:off x="5092" y="368"/>
              <a:ext cx="190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9" name="図形 40"/>
            <p:cNvSpPr/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0" name="図形 41"/>
            <p:cNvSpPr/>
            <p:nvPr/>
          </p:nvSpPr>
          <p:spPr bwMode="auto">
            <a:xfrm>
              <a:off x="4473" y="139"/>
              <a:ext cx="183" cy="133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1" name="図形 42"/>
            <p:cNvSpPr/>
            <p:nvPr/>
          </p:nvSpPr>
          <p:spPr bwMode="auto">
            <a:xfrm>
              <a:off x="4663" y="13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2" name="図形 43"/>
            <p:cNvSpPr/>
            <p:nvPr/>
          </p:nvSpPr>
          <p:spPr bwMode="auto">
            <a:xfrm>
              <a:off x="4348" y="129"/>
              <a:ext cx="316" cy="147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3" name="図形 44"/>
            <p:cNvSpPr/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4" name="図形 45"/>
            <p:cNvSpPr/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5" name="図形 46"/>
            <p:cNvSpPr/>
            <p:nvPr/>
          </p:nvSpPr>
          <p:spPr bwMode="auto">
            <a:xfrm>
              <a:off x="4224" y="96"/>
              <a:ext cx="284" cy="189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6" name="図形 47"/>
            <p:cNvSpPr/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7" name="図形 48"/>
            <p:cNvSpPr/>
            <p:nvPr/>
          </p:nvSpPr>
          <p:spPr bwMode="auto">
            <a:xfrm>
              <a:off x="4184" y="228"/>
              <a:ext cx="85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8" name="図形 49"/>
            <p:cNvSpPr/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9" name="図形 50"/>
            <p:cNvSpPr/>
            <p:nvPr/>
          </p:nvSpPr>
          <p:spPr bwMode="auto">
            <a:xfrm>
              <a:off x="4040" y="139"/>
              <a:ext cx="72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0" name="図形 51"/>
            <p:cNvSpPr/>
            <p:nvPr/>
          </p:nvSpPr>
          <p:spPr bwMode="auto">
            <a:xfrm>
              <a:off x="3056" y="264"/>
              <a:ext cx="149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1" name="図形 52"/>
            <p:cNvSpPr/>
            <p:nvPr/>
          </p:nvSpPr>
          <p:spPr bwMode="auto">
            <a:xfrm>
              <a:off x="3060" y="236"/>
              <a:ext cx="221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2" name="図形 53"/>
            <p:cNvSpPr/>
            <p:nvPr/>
          </p:nvSpPr>
          <p:spPr bwMode="auto">
            <a:xfrm>
              <a:off x="3068" y="224"/>
              <a:ext cx="287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3" name="図形 54"/>
            <p:cNvSpPr/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4" name="図形 55"/>
            <p:cNvSpPr/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5" name="図形 56"/>
            <p:cNvSpPr/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126" name="図形 57"/>
            <p:cNvSpPr/>
            <p:nvPr/>
          </p:nvSpPr>
          <p:spPr bwMode="auto">
            <a:xfrm>
              <a:off x="3304" y="176"/>
              <a:ext cx="456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7" name="図形 58"/>
            <p:cNvSpPr/>
            <p:nvPr/>
          </p:nvSpPr>
          <p:spPr bwMode="auto">
            <a:xfrm>
              <a:off x="3345" y="204"/>
              <a:ext cx="479" cy="259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8" name="図形 59"/>
            <p:cNvSpPr/>
            <p:nvPr/>
          </p:nvSpPr>
          <p:spPr bwMode="auto">
            <a:xfrm>
              <a:off x="3503" y="152"/>
              <a:ext cx="381" cy="278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9" name="図形 60"/>
            <p:cNvSpPr/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0" name="図形 61"/>
            <p:cNvSpPr/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1" name="図形 62"/>
            <p:cNvSpPr/>
            <p:nvPr/>
          </p:nvSpPr>
          <p:spPr bwMode="auto">
            <a:xfrm>
              <a:off x="3824" y="139"/>
              <a:ext cx="287" cy="280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2" name="図形 63"/>
            <p:cNvSpPr/>
            <p:nvPr/>
          </p:nvSpPr>
          <p:spPr bwMode="auto">
            <a:xfrm>
              <a:off x="3924" y="139"/>
              <a:ext cx="260" cy="268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3" name="図形 64"/>
            <p:cNvSpPr/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4" name="図形 65"/>
            <p:cNvSpPr/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5" name="図形 66"/>
            <p:cNvSpPr/>
            <p:nvPr/>
          </p:nvSpPr>
          <p:spPr bwMode="auto">
            <a:xfrm>
              <a:off x="4144" y="320"/>
              <a:ext cx="216" cy="110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6" name="図形 67"/>
            <p:cNvSpPr/>
            <p:nvPr/>
          </p:nvSpPr>
          <p:spPr bwMode="auto">
            <a:xfrm>
              <a:off x="4156" y="295"/>
              <a:ext cx="296" cy="157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7" name="図形 68"/>
            <p:cNvSpPr/>
            <p:nvPr/>
          </p:nvSpPr>
          <p:spPr bwMode="auto">
            <a:xfrm>
              <a:off x="4172" y="272"/>
              <a:ext cx="328" cy="202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8" name="図形 69"/>
            <p:cNvSpPr/>
            <p:nvPr/>
          </p:nvSpPr>
          <p:spPr bwMode="auto">
            <a:xfrm>
              <a:off x="4345" y="284"/>
              <a:ext cx="319" cy="223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9" name="図形 70"/>
            <p:cNvSpPr/>
            <p:nvPr/>
          </p:nvSpPr>
          <p:spPr bwMode="auto">
            <a:xfrm>
              <a:off x="4288" y="295"/>
              <a:ext cx="528" cy="257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0" name="図形 71"/>
            <p:cNvSpPr/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1" name="図形 72"/>
            <p:cNvSpPr/>
            <p:nvPr/>
          </p:nvSpPr>
          <p:spPr bwMode="auto">
            <a:xfrm>
              <a:off x="4300" y="276"/>
              <a:ext cx="576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2" name="図形 73"/>
            <p:cNvSpPr/>
            <p:nvPr/>
          </p:nvSpPr>
          <p:spPr bwMode="auto">
            <a:xfrm>
              <a:off x="4360" y="292"/>
              <a:ext cx="613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3" name="図形 74"/>
            <p:cNvSpPr/>
            <p:nvPr/>
          </p:nvSpPr>
          <p:spPr bwMode="auto">
            <a:xfrm>
              <a:off x="4392" y="295"/>
              <a:ext cx="640" cy="389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4" name="図形 75"/>
            <p:cNvSpPr/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5" name="図形 76"/>
            <p:cNvSpPr/>
            <p:nvPr/>
          </p:nvSpPr>
          <p:spPr bwMode="auto">
            <a:xfrm>
              <a:off x="4572" y="536"/>
              <a:ext cx="145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6" name="図形 77"/>
            <p:cNvSpPr/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7" name="図形 78"/>
            <p:cNvSpPr/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8" name="図形 79"/>
            <p:cNvSpPr/>
            <p:nvPr/>
          </p:nvSpPr>
          <p:spPr bwMode="auto">
            <a:xfrm>
              <a:off x="4668" y="156"/>
              <a:ext cx="433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9" name="図形 80"/>
            <p:cNvSpPr/>
            <p:nvPr/>
          </p:nvSpPr>
          <p:spPr bwMode="auto">
            <a:xfrm>
              <a:off x="4792" y="156"/>
              <a:ext cx="213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0" name="図形 81"/>
            <p:cNvSpPr/>
            <p:nvPr/>
          </p:nvSpPr>
          <p:spPr bwMode="auto">
            <a:xfrm>
              <a:off x="4844" y="164"/>
              <a:ext cx="170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1" name="図形 82"/>
            <p:cNvSpPr/>
            <p:nvPr/>
          </p:nvSpPr>
          <p:spPr bwMode="auto">
            <a:xfrm>
              <a:off x="4892" y="164"/>
              <a:ext cx="140" cy="99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2" name="図形 83"/>
            <p:cNvSpPr/>
            <p:nvPr/>
          </p:nvSpPr>
          <p:spPr bwMode="auto">
            <a:xfrm>
              <a:off x="4936" y="168"/>
              <a:ext cx="276" cy="71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3" name="図形 84"/>
            <p:cNvSpPr/>
            <p:nvPr/>
          </p:nvSpPr>
          <p:spPr bwMode="auto">
            <a:xfrm>
              <a:off x="5291" y="960"/>
              <a:ext cx="453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4" name="図形 85"/>
            <p:cNvSpPr/>
            <p:nvPr/>
          </p:nvSpPr>
          <p:spPr bwMode="auto">
            <a:xfrm>
              <a:off x="5697" y="600"/>
              <a:ext cx="47" cy="98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5" name="図形 86"/>
            <p:cNvSpPr/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6" name="図形 87"/>
            <p:cNvSpPr/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7" name="図形 88"/>
            <p:cNvSpPr/>
            <p:nvPr/>
          </p:nvSpPr>
          <p:spPr bwMode="auto">
            <a:xfrm>
              <a:off x="5323" y="476"/>
              <a:ext cx="320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ja-JP" altLang="en-US" dirty="0"/>
          </a:p>
        </p:txBody>
      </p:sp>
      <p:sp>
        <p:nvSpPr>
          <p:cNvPr id="158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9" name="図形 10"/>
          <p:cNvSpPr>
            <a:spLocks noGrp="1"/>
          </p:cNvSpPr>
          <p:nvPr>
            <p:ph type="ftr" sz="quarter" idx="11"/>
          </p:nvPr>
        </p:nvSpPr>
        <p:spPr>
          <a:xfrm>
            <a:off x="6048375" y="6492875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0" name="図形 17"/>
          <p:cNvSpPr>
            <a:spLocks noGrp="1"/>
          </p:cNvSpPr>
          <p:nvPr>
            <p:ph type="sldNum" sz="quarter" idx="12"/>
          </p:nvPr>
        </p:nvSpPr>
        <p:spPr>
          <a:xfrm>
            <a:off x="8499475" y="6492875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00439-8664-42C7-BE99-DAF7795CD16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4BDCF-A230-4A25-A1D0-487A04B1A0D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9DDBD-0F47-4492-9B78-314AF542A3B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ja-JP" altLang="en-US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ADA4-243B-41BD-B56F-2390187CB80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A1FAC-AF32-450B-A383-C6DAA85ED5E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475" y="6492875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98A21-FCEE-4154-9B6B-1A504DF6D56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5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CFCC7-157A-47A4-981F-20A62A091F5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8" name="グループ化 11"/>
          <p:cNvGrpSpPr/>
          <p:nvPr/>
        </p:nvGrpSpPr>
        <p:grpSpPr bwMode="auto">
          <a:xfrm>
            <a:off x="4763" y="5589588"/>
            <a:ext cx="5067300" cy="1268412"/>
            <a:chOff x="16865" y="4817936"/>
            <a:chExt cx="5067302" cy="1268398"/>
          </a:xfrm>
        </p:grpSpPr>
        <p:sp>
          <p:nvSpPr>
            <p:cNvPr id="9" name="図形 14"/>
            <p:cNvSpPr/>
            <p:nvPr/>
          </p:nvSpPr>
          <p:spPr bwMode="auto">
            <a:xfrm>
              <a:off x="16865" y="5459279"/>
              <a:ext cx="254000" cy="303209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" name="図形 15"/>
            <p:cNvSpPr/>
            <p:nvPr/>
          </p:nvSpPr>
          <p:spPr bwMode="auto">
            <a:xfrm>
              <a:off x="16865" y="4906835"/>
              <a:ext cx="158750" cy="187323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" name="図形 16"/>
            <p:cNvSpPr/>
            <p:nvPr/>
          </p:nvSpPr>
          <p:spPr bwMode="auto">
            <a:xfrm>
              <a:off x="3842742" y="5919649"/>
              <a:ext cx="317500" cy="166685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" name="図形 17"/>
            <p:cNvSpPr/>
            <p:nvPr/>
          </p:nvSpPr>
          <p:spPr bwMode="auto">
            <a:xfrm>
              <a:off x="16865" y="4984621"/>
              <a:ext cx="22225" cy="6826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" name="図形 18"/>
            <p:cNvSpPr/>
            <p:nvPr/>
          </p:nvSpPr>
          <p:spPr bwMode="auto">
            <a:xfrm>
              <a:off x="16865" y="5470391"/>
              <a:ext cx="158750" cy="261935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" name="図形 19"/>
            <p:cNvSpPr/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" name="図形 20"/>
            <p:cNvSpPr/>
            <p:nvPr/>
          </p:nvSpPr>
          <p:spPr bwMode="auto">
            <a:xfrm>
              <a:off x="27977" y="4827461"/>
              <a:ext cx="165100" cy="79374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" name="図形 21"/>
            <p:cNvSpPr/>
            <p:nvPr/>
          </p:nvSpPr>
          <p:spPr bwMode="auto">
            <a:xfrm>
              <a:off x="129577" y="4827461"/>
              <a:ext cx="187325" cy="841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7" name="図形 22"/>
            <p:cNvSpPr/>
            <p:nvPr/>
          </p:nvSpPr>
          <p:spPr bwMode="auto">
            <a:xfrm>
              <a:off x="1847253" y="5308468"/>
              <a:ext cx="390525" cy="119062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8" name="図形 23"/>
            <p:cNvSpPr/>
            <p:nvPr/>
          </p:nvSpPr>
          <p:spPr bwMode="auto">
            <a:xfrm>
              <a:off x="1650403" y="5292593"/>
              <a:ext cx="287338" cy="150811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9" name="図形 24"/>
            <p:cNvSpPr/>
            <p:nvPr/>
          </p:nvSpPr>
          <p:spPr bwMode="auto">
            <a:xfrm>
              <a:off x="1161452" y="5187819"/>
              <a:ext cx="619125" cy="255585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0" name="図形 25"/>
            <p:cNvSpPr/>
            <p:nvPr/>
          </p:nvSpPr>
          <p:spPr bwMode="auto">
            <a:xfrm>
              <a:off x="1417041" y="5249731"/>
              <a:ext cx="293687" cy="152398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1" name="図形 26"/>
            <p:cNvSpPr/>
            <p:nvPr/>
          </p:nvSpPr>
          <p:spPr bwMode="auto">
            <a:xfrm>
              <a:off x="1332903" y="5246556"/>
              <a:ext cx="384175" cy="176210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2" name="図形 27"/>
            <p:cNvSpPr/>
            <p:nvPr/>
          </p:nvSpPr>
          <p:spPr bwMode="auto">
            <a:xfrm>
              <a:off x="1280515" y="5224332"/>
              <a:ext cx="460375" cy="209548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3" name="図形 28"/>
            <p:cNvSpPr/>
            <p:nvPr/>
          </p:nvSpPr>
          <p:spPr bwMode="auto">
            <a:xfrm>
              <a:off x="1242415" y="5203694"/>
              <a:ext cx="225425" cy="209548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4" name="図形 29"/>
            <p:cNvSpPr/>
            <p:nvPr/>
          </p:nvSpPr>
          <p:spPr bwMode="auto">
            <a:xfrm>
              <a:off x="2175866" y="4827461"/>
              <a:ext cx="204787" cy="200023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5" name="図形 30"/>
            <p:cNvSpPr/>
            <p:nvPr/>
          </p:nvSpPr>
          <p:spPr bwMode="auto">
            <a:xfrm>
              <a:off x="2102841" y="4827461"/>
              <a:ext cx="215900" cy="209548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6" name="図形 31"/>
            <p:cNvSpPr/>
            <p:nvPr/>
          </p:nvSpPr>
          <p:spPr bwMode="auto">
            <a:xfrm>
              <a:off x="1994891" y="4827461"/>
              <a:ext cx="242887" cy="21907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7" name="図形 32"/>
            <p:cNvSpPr/>
            <p:nvPr/>
          </p:nvSpPr>
          <p:spPr bwMode="auto">
            <a:xfrm>
              <a:off x="1864716" y="4827461"/>
              <a:ext cx="266700" cy="239709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8" name="図形 33"/>
            <p:cNvSpPr/>
            <p:nvPr/>
          </p:nvSpPr>
          <p:spPr bwMode="auto">
            <a:xfrm>
              <a:off x="1609128" y="4827461"/>
              <a:ext cx="454025" cy="239709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9" name="図形 34"/>
            <p:cNvSpPr/>
            <p:nvPr/>
          </p:nvSpPr>
          <p:spPr bwMode="auto">
            <a:xfrm>
              <a:off x="1432916" y="4827461"/>
              <a:ext cx="420687" cy="255584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0" name="図形 35"/>
            <p:cNvSpPr/>
            <p:nvPr/>
          </p:nvSpPr>
          <p:spPr bwMode="auto">
            <a:xfrm>
              <a:off x="1359891" y="4827461"/>
              <a:ext cx="363537" cy="261934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1" name="図形 36"/>
            <p:cNvSpPr/>
            <p:nvPr/>
          </p:nvSpPr>
          <p:spPr bwMode="auto">
            <a:xfrm>
              <a:off x="985240" y="4827461"/>
              <a:ext cx="668337" cy="674680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2" name="図形 37"/>
            <p:cNvSpPr/>
            <p:nvPr/>
          </p:nvSpPr>
          <p:spPr bwMode="auto">
            <a:xfrm>
              <a:off x="662977" y="5146544"/>
              <a:ext cx="884238" cy="360359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3" name="図形 38"/>
            <p:cNvSpPr/>
            <p:nvPr/>
          </p:nvSpPr>
          <p:spPr bwMode="auto">
            <a:xfrm>
              <a:off x="577252" y="5135432"/>
              <a:ext cx="749300" cy="366708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4" name="図形 39"/>
            <p:cNvSpPr/>
            <p:nvPr/>
          </p:nvSpPr>
          <p:spPr bwMode="auto">
            <a:xfrm>
              <a:off x="770927" y="4827461"/>
              <a:ext cx="782638" cy="638168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5" name="図形 40"/>
            <p:cNvSpPr/>
            <p:nvPr/>
          </p:nvSpPr>
          <p:spPr bwMode="auto">
            <a:xfrm>
              <a:off x="1139227" y="4827461"/>
              <a:ext cx="328613" cy="31908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6" name="図形 41"/>
            <p:cNvSpPr/>
            <p:nvPr/>
          </p:nvSpPr>
          <p:spPr bwMode="auto">
            <a:xfrm>
              <a:off x="470890" y="4889372"/>
              <a:ext cx="242887" cy="261935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7" name="図形 42"/>
            <p:cNvSpPr/>
            <p:nvPr/>
          </p:nvSpPr>
          <p:spPr bwMode="auto">
            <a:xfrm>
              <a:off x="618527" y="4911597"/>
              <a:ext cx="276225" cy="223836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8" name="図形 43"/>
            <p:cNvSpPr/>
            <p:nvPr/>
          </p:nvSpPr>
          <p:spPr bwMode="auto">
            <a:xfrm>
              <a:off x="537565" y="4886197"/>
              <a:ext cx="442912" cy="223836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9" name="図形 44"/>
            <p:cNvSpPr/>
            <p:nvPr/>
          </p:nvSpPr>
          <p:spPr bwMode="auto">
            <a:xfrm>
              <a:off x="680440" y="4886197"/>
              <a:ext cx="11112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0" name="図形 45"/>
            <p:cNvSpPr/>
            <p:nvPr/>
          </p:nvSpPr>
          <p:spPr bwMode="auto">
            <a:xfrm>
              <a:off x="628052" y="4827461"/>
              <a:ext cx="103188" cy="47624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1" name="図形 46"/>
            <p:cNvSpPr/>
            <p:nvPr/>
          </p:nvSpPr>
          <p:spPr bwMode="auto">
            <a:xfrm>
              <a:off x="709015" y="4827461"/>
              <a:ext cx="90487" cy="47624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2" name="図形 47"/>
            <p:cNvSpPr/>
            <p:nvPr/>
          </p:nvSpPr>
          <p:spPr bwMode="auto">
            <a:xfrm>
              <a:off x="153390" y="5187819"/>
              <a:ext cx="617537" cy="277810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3" name="図形 48"/>
            <p:cNvSpPr/>
            <p:nvPr/>
          </p:nvSpPr>
          <p:spPr bwMode="auto">
            <a:xfrm>
              <a:off x="232765" y="4827461"/>
              <a:ext cx="1127125" cy="674680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4" name="図形 49"/>
            <p:cNvSpPr/>
            <p:nvPr/>
          </p:nvSpPr>
          <p:spPr bwMode="auto">
            <a:xfrm>
              <a:off x="391515" y="5710101"/>
              <a:ext cx="720725" cy="314322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5" name="図形 50"/>
            <p:cNvSpPr/>
            <p:nvPr/>
          </p:nvSpPr>
          <p:spPr bwMode="auto">
            <a:xfrm>
              <a:off x="969365" y="5486266"/>
              <a:ext cx="311150" cy="21907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6" name="図形 51"/>
            <p:cNvSpPr/>
            <p:nvPr/>
          </p:nvSpPr>
          <p:spPr bwMode="auto">
            <a:xfrm>
              <a:off x="210540" y="5486266"/>
              <a:ext cx="904875" cy="520694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7" name="図形 52"/>
            <p:cNvSpPr/>
            <p:nvPr/>
          </p:nvSpPr>
          <p:spPr bwMode="auto">
            <a:xfrm>
              <a:off x="16865" y="5767251"/>
              <a:ext cx="22225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8" name="図形 53"/>
            <p:cNvSpPr/>
            <p:nvPr/>
          </p:nvSpPr>
          <p:spPr bwMode="auto">
            <a:xfrm>
              <a:off x="62902" y="5486266"/>
              <a:ext cx="447675" cy="276222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9" name="図形 54"/>
            <p:cNvSpPr/>
            <p:nvPr/>
          </p:nvSpPr>
          <p:spPr bwMode="auto">
            <a:xfrm>
              <a:off x="367702" y="5522778"/>
              <a:ext cx="227013" cy="18732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0" name="図形 55"/>
            <p:cNvSpPr/>
            <p:nvPr/>
          </p:nvSpPr>
          <p:spPr bwMode="auto">
            <a:xfrm>
              <a:off x="83540" y="5459279"/>
              <a:ext cx="942975" cy="307972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1" name="図形 56"/>
            <p:cNvSpPr/>
            <p:nvPr/>
          </p:nvSpPr>
          <p:spPr bwMode="auto">
            <a:xfrm>
              <a:off x="89890" y="5746613"/>
              <a:ext cx="965200" cy="319084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2" name="図形 57"/>
            <p:cNvSpPr/>
            <p:nvPr/>
          </p:nvSpPr>
          <p:spPr bwMode="auto">
            <a:xfrm>
              <a:off x="839190" y="5757726"/>
              <a:ext cx="236537" cy="198435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3" name="図形 58"/>
            <p:cNvSpPr/>
            <p:nvPr/>
          </p:nvSpPr>
          <p:spPr bwMode="auto">
            <a:xfrm>
              <a:off x="702665" y="5778362"/>
              <a:ext cx="352425" cy="203198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4" name="図形 59"/>
            <p:cNvSpPr/>
            <p:nvPr/>
          </p:nvSpPr>
          <p:spPr bwMode="auto">
            <a:xfrm>
              <a:off x="561377" y="5762488"/>
              <a:ext cx="514350" cy="255585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5" name="図形 60"/>
            <p:cNvSpPr/>
            <p:nvPr/>
          </p:nvSpPr>
          <p:spPr bwMode="auto">
            <a:xfrm>
              <a:off x="794740" y="5810112"/>
              <a:ext cx="338137" cy="177798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6" name="図形 61"/>
            <p:cNvSpPr/>
            <p:nvPr/>
          </p:nvSpPr>
          <p:spPr bwMode="auto">
            <a:xfrm>
              <a:off x="901102" y="5767251"/>
              <a:ext cx="265113" cy="198435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7" name="図形 62"/>
            <p:cNvSpPr/>
            <p:nvPr/>
          </p:nvSpPr>
          <p:spPr bwMode="auto">
            <a:xfrm>
              <a:off x="940790" y="5746613"/>
              <a:ext cx="306387" cy="209548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8" name="図形 63"/>
            <p:cNvSpPr/>
            <p:nvPr/>
          </p:nvSpPr>
          <p:spPr bwMode="auto">
            <a:xfrm>
              <a:off x="985240" y="5522778"/>
              <a:ext cx="517525" cy="406396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9" name="図形 64"/>
            <p:cNvSpPr/>
            <p:nvPr/>
          </p:nvSpPr>
          <p:spPr bwMode="auto">
            <a:xfrm>
              <a:off x="1036040" y="5710101"/>
              <a:ext cx="312737" cy="214310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0" name="図形 65"/>
            <p:cNvSpPr/>
            <p:nvPr/>
          </p:nvSpPr>
          <p:spPr bwMode="auto">
            <a:xfrm>
              <a:off x="1099540" y="5527540"/>
              <a:ext cx="454025" cy="380996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1" name="図形 66"/>
            <p:cNvSpPr/>
            <p:nvPr/>
          </p:nvSpPr>
          <p:spPr bwMode="auto">
            <a:xfrm>
              <a:off x="1166215" y="5506903"/>
              <a:ext cx="487362" cy="401633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2" name="図形 67"/>
            <p:cNvSpPr/>
            <p:nvPr/>
          </p:nvSpPr>
          <p:spPr bwMode="auto">
            <a:xfrm>
              <a:off x="1247177" y="5511665"/>
              <a:ext cx="533400" cy="396871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3" name="図形 68"/>
            <p:cNvSpPr/>
            <p:nvPr/>
          </p:nvSpPr>
          <p:spPr bwMode="auto">
            <a:xfrm>
              <a:off x="1547216" y="5919649"/>
              <a:ext cx="6350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4" name="図形 69"/>
            <p:cNvSpPr/>
            <p:nvPr/>
          </p:nvSpPr>
          <p:spPr bwMode="auto">
            <a:xfrm>
              <a:off x="1309091" y="5502140"/>
              <a:ext cx="641350" cy="417508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5" name="図形 70"/>
            <p:cNvSpPr/>
            <p:nvPr/>
          </p:nvSpPr>
          <p:spPr bwMode="auto">
            <a:xfrm>
              <a:off x="1031277" y="5135432"/>
              <a:ext cx="1144588" cy="773103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6" name="図形 71"/>
            <p:cNvSpPr/>
            <p:nvPr/>
          </p:nvSpPr>
          <p:spPr bwMode="auto">
            <a:xfrm>
              <a:off x="1871066" y="5459279"/>
              <a:ext cx="430212" cy="220660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7" name="図形 72"/>
            <p:cNvSpPr/>
            <p:nvPr/>
          </p:nvSpPr>
          <p:spPr bwMode="auto">
            <a:xfrm>
              <a:off x="2080616" y="5470391"/>
              <a:ext cx="288925" cy="19843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8" name="図形 73"/>
            <p:cNvSpPr/>
            <p:nvPr/>
          </p:nvSpPr>
          <p:spPr bwMode="auto">
            <a:xfrm>
              <a:off x="1439266" y="5705338"/>
              <a:ext cx="471487" cy="198436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9" name="図形 74"/>
            <p:cNvSpPr/>
            <p:nvPr/>
          </p:nvSpPr>
          <p:spPr bwMode="auto">
            <a:xfrm>
              <a:off x="1694853" y="5443404"/>
              <a:ext cx="754063" cy="444495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0" name="図形 75"/>
            <p:cNvSpPr/>
            <p:nvPr/>
          </p:nvSpPr>
          <p:spPr bwMode="auto">
            <a:xfrm>
              <a:off x="1785341" y="5689463"/>
              <a:ext cx="385762" cy="19843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1" name="図形 76"/>
            <p:cNvSpPr/>
            <p:nvPr/>
          </p:nvSpPr>
          <p:spPr bwMode="auto">
            <a:xfrm>
              <a:off x="1904403" y="5459279"/>
              <a:ext cx="815975" cy="423857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2" name="図形 77"/>
            <p:cNvSpPr/>
            <p:nvPr/>
          </p:nvSpPr>
          <p:spPr bwMode="auto">
            <a:xfrm>
              <a:off x="1723428" y="5302118"/>
              <a:ext cx="1082675" cy="387346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3" name="図形 78"/>
            <p:cNvSpPr/>
            <p:nvPr/>
          </p:nvSpPr>
          <p:spPr bwMode="auto">
            <a:xfrm>
              <a:off x="1961553" y="5313231"/>
              <a:ext cx="350838" cy="114299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4" name="図形 79"/>
            <p:cNvSpPr/>
            <p:nvPr/>
          </p:nvSpPr>
          <p:spPr bwMode="auto">
            <a:xfrm>
              <a:off x="2753716" y="5443404"/>
              <a:ext cx="409575" cy="277809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5" name="図形 80"/>
            <p:cNvSpPr/>
            <p:nvPr/>
          </p:nvSpPr>
          <p:spPr bwMode="auto">
            <a:xfrm>
              <a:off x="3893542" y="5360855"/>
              <a:ext cx="322262" cy="269872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6" name="図形 81"/>
            <p:cNvSpPr/>
            <p:nvPr/>
          </p:nvSpPr>
          <p:spPr bwMode="auto">
            <a:xfrm>
              <a:off x="3671291" y="5329105"/>
              <a:ext cx="477837" cy="328608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7" name="図形 82"/>
            <p:cNvSpPr/>
            <p:nvPr/>
          </p:nvSpPr>
          <p:spPr bwMode="auto">
            <a:xfrm>
              <a:off x="3622078" y="5365617"/>
              <a:ext cx="322263" cy="292097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8" name="図形 83"/>
            <p:cNvSpPr/>
            <p:nvPr/>
          </p:nvSpPr>
          <p:spPr bwMode="auto">
            <a:xfrm>
              <a:off x="3196628" y="5344980"/>
              <a:ext cx="555625" cy="334958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9" name="図形 84"/>
            <p:cNvSpPr/>
            <p:nvPr/>
          </p:nvSpPr>
          <p:spPr bwMode="auto">
            <a:xfrm>
              <a:off x="3048991" y="5908536"/>
              <a:ext cx="4762" cy="11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0" name="図形 85"/>
            <p:cNvSpPr/>
            <p:nvPr/>
          </p:nvSpPr>
          <p:spPr bwMode="auto">
            <a:xfrm>
              <a:off x="16865" y="6065697"/>
              <a:ext cx="90487" cy="2063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1" name="図形 86"/>
            <p:cNvSpPr/>
            <p:nvPr/>
          </p:nvSpPr>
          <p:spPr bwMode="auto">
            <a:xfrm>
              <a:off x="3110903" y="5402130"/>
              <a:ext cx="260350" cy="280984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2" name="図形 87"/>
            <p:cNvSpPr/>
            <p:nvPr/>
          </p:nvSpPr>
          <p:spPr bwMode="auto">
            <a:xfrm>
              <a:off x="16865" y="6029185"/>
              <a:ext cx="493712" cy="57149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/>
          </a:p>
        </p:txBody>
      </p:sp>
      <p:sp>
        <p:nvSpPr>
          <p:cNvPr id="83" name="図形 6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4" name="図形 7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5" name="図形 8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53E03-7F39-4BEB-9DC6-3F6FCC9757E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379A2-3C00-4C0C-B914-1173E3C654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25638-1707-410B-97CE-6B89B900D47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9D647-DDBD-4902-886C-64B9AD1EC97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ja-JP" altLang="en-US" noProof="0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5" name="図形 8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9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図形 10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40103-9EA0-4D2F-BF50-6CE6D980EBE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25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166" name="図形 165"/>
          <p:cNvSpPr/>
          <p:nvPr/>
        </p:nvSpPr>
        <p:spPr bwMode="auto">
          <a:xfrm>
            <a:off x="3929063" y="0"/>
            <a:ext cx="5214937" cy="3382963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宋体" panose="02010600030101010101" pitchFamily="2" charset="-122"/>
            </a:endParaRPr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725" y="1857375"/>
            <a:ext cx="8248650" cy="45005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5"/>
            <a:r>
              <a:rPr lang="ja-JP" altLang="en-US" dirty="0" smtClean="0"/>
              <a:t>第</a:t>
            </a:r>
            <a:r>
              <a:rPr lang="en-US" altLang="ja-JP" dirty="0" smtClean="0"/>
              <a:t>6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6"/>
            <a:r>
              <a:rPr lang="ja-JP" altLang="en-US" dirty="0" smtClean="0"/>
              <a:t>第</a:t>
            </a:r>
            <a:r>
              <a:rPr lang="en-US" altLang="ja-JP" dirty="0" smtClean="0"/>
              <a:t>7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7"/>
            <a:r>
              <a:rPr lang="ja-JP" altLang="en-US" dirty="0" smtClean="0"/>
              <a:t>第</a:t>
            </a:r>
            <a:r>
              <a:rPr lang="en-US" altLang="ja-JP" dirty="0" smtClean="0"/>
              <a:t>8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8"/>
            <a:r>
              <a:rPr lang="ja-JP" altLang="en-US" dirty="0" smtClean="0"/>
              <a:t>第</a:t>
            </a:r>
            <a:r>
              <a:rPr lang="en-US" altLang="ja-JP" dirty="0" smtClean="0"/>
              <a:t>9</a:t>
            </a:r>
            <a:r>
              <a:rPr lang="ja-JP" altLang="en-US" dirty="0" smtClean="0"/>
              <a:t>レベル</a:t>
            </a:r>
            <a:endParaRPr lang="ja-JP" altLang="en-US" dirty="0" smtClean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88" y="6492875"/>
            <a:ext cx="152876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375" y="6492875"/>
            <a:ext cx="2395538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63" y="6492875"/>
            <a:ext cx="642937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ABCCAE3-C1ED-417C-87C3-A51D458AC960}" type="slidenum">
              <a:rPr lang="en-US" altLang="zh-CN"/>
            </a:fld>
            <a:endParaRPr lang="en-US" altLang="zh-CN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313" y="5716588"/>
            <a:ext cx="0" cy="369887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kumimoji="1" lang="ja-JP" altLang="ja-JP" sz="2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grpSp>
        <p:nvGrpSpPr>
          <p:cNvPr id="1034" name="グループ化 11"/>
          <p:cNvGrpSpPr/>
          <p:nvPr/>
        </p:nvGrpSpPr>
        <p:grpSpPr bwMode="auto">
          <a:xfrm>
            <a:off x="4000500" y="0"/>
            <a:ext cx="5143500" cy="2000250"/>
            <a:chOff x="2168" y="0"/>
            <a:chExt cx="3576" cy="1384"/>
          </a:xfrm>
        </p:grpSpPr>
        <p:sp>
          <p:nvSpPr>
            <p:cNvPr id="13" name="図形 12"/>
            <p:cNvSpPr/>
            <p:nvPr/>
          </p:nvSpPr>
          <p:spPr bwMode="auto">
            <a:xfrm>
              <a:off x="5420" y="1043"/>
              <a:ext cx="324" cy="268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" name="図形 13"/>
            <p:cNvSpPr/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" name="図形 14"/>
            <p:cNvSpPr/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" name="図形 15"/>
            <p:cNvSpPr/>
            <p:nvPr/>
          </p:nvSpPr>
          <p:spPr bwMode="auto">
            <a:xfrm>
              <a:off x="5504" y="1076"/>
              <a:ext cx="240" cy="213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7" name="図形 16"/>
            <p:cNvSpPr/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9" name="図形 18"/>
            <p:cNvSpPr/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0" name="図形 19"/>
            <p:cNvSpPr/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1" name="図形 20"/>
            <p:cNvSpPr/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3" name="図形 22"/>
            <p:cNvSpPr/>
            <p:nvPr/>
          </p:nvSpPr>
          <p:spPr bwMode="auto">
            <a:xfrm>
              <a:off x="5601" y="0"/>
              <a:ext cx="143" cy="129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4" name="図形 23"/>
            <p:cNvSpPr/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5" name="図形 24"/>
            <p:cNvSpPr/>
            <p:nvPr/>
          </p:nvSpPr>
          <p:spPr bwMode="auto">
            <a:xfrm>
              <a:off x="2632" y="48"/>
              <a:ext cx="8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6" name="図形 25"/>
            <p:cNvSpPr/>
            <p:nvPr/>
          </p:nvSpPr>
          <p:spPr bwMode="auto">
            <a:xfrm>
              <a:off x="4904" y="884"/>
              <a:ext cx="104" cy="81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7" name="図形 26"/>
            <p:cNvSpPr/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8" name="図形 27"/>
            <p:cNvSpPr/>
            <p:nvPr/>
          </p:nvSpPr>
          <p:spPr bwMode="auto">
            <a:xfrm>
              <a:off x="4772" y="1056"/>
              <a:ext cx="128" cy="17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0" name="図形 29"/>
            <p:cNvSpPr/>
            <p:nvPr/>
          </p:nvSpPr>
          <p:spPr bwMode="auto">
            <a:xfrm>
              <a:off x="4816" y="821"/>
              <a:ext cx="532" cy="491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1" name="図形 30"/>
            <p:cNvSpPr/>
            <p:nvPr/>
          </p:nvSpPr>
          <p:spPr bwMode="auto">
            <a:xfrm>
              <a:off x="4724" y="816"/>
              <a:ext cx="576" cy="350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2" name="図形 31"/>
            <p:cNvSpPr/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3" name="図形 32"/>
            <p:cNvSpPr/>
            <p:nvPr/>
          </p:nvSpPr>
          <p:spPr bwMode="auto">
            <a:xfrm>
              <a:off x="5384" y="831"/>
              <a:ext cx="192" cy="197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4" name="図形 33"/>
            <p:cNvSpPr/>
            <p:nvPr/>
          </p:nvSpPr>
          <p:spPr bwMode="auto">
            <a:xfrm>
              <a:off x="4880" y="756"/>
              <a:ext cx="625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5" name="図形 34"/>
            <p:cNvSpPr/>
            <p:nvPr/>
          </p:nvSpPr>
          <p:spPr bwMode="auto">
            <a:xfrm>
              <a:off x="5697" y="768"/>
              <a:ext cx="0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6" name="図形 35"/>
            <p:cNvSpPr/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7" name="図形 36"/>
            <p:cNvSpPr/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8" name="図形 37"/>
            <p:cNvSpPr/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9" name="図形 38"/>
            <p:cNvSpPr/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0" name="図形 39"/>
            <p:cNvSpPr/>
            <p:nvPr/>
          </p:nvSpPr>
          <p:spPr bwMode="auto">
            <a:xfrm>
              <a:off x="5101" y="388"/>
              <a:ext cx="247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1" name="図形 40"/>
            <p:cNvSpPr/>
            <p:nvPr/>
          </p:nvSpPr>
          <p:spPr bwMode="auto">
            <a:xfrm>
              <a:off x="5092" y="368"/>
              <a:ext cx="190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2" name="図形 41"/>
            <p:cNvSpPr/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3" name="図形 42"/>
            <p:cNvSpPr/>
            <p:nvPr/>
          </p:nvSpPr>
          <p:spPr bwMode="auto">
            <a:xfrm>
              <a:off x="4473" y="139"/>
              <a:ext cx="183" cy="133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4" name="図形 43"/>
            <p:cNvSpPr/>
            <p:nvPr/>
          </p:nvSpPr>
          <p:spPr bwMode="auto">
            <a:xfrm>
              <a:off x="4663" y="13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5" name="図形 44"/>
            <p:cNvSpPr/>
            <p:nvPr/>
          </p:nvSpPr>
          <p:spPr bwMode="auto">
            <a:xfrm>
              <a:off x="4348" y="129"/>
              <a:ext cx="316" cy="147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6" name="図形 45"/>
            <p:cNvSpPr/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7" name="図形 46"/>
            <p:cNvSpPr/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8" name="図形 47"/>
            <p:cNvSpPr/>
            <p:nvPr/>
          </p:nvSpPr>
          <p:spPr bwMode="auto">
            <a:xfrm>
              <a:off x="4224" y="96"/>
              <a:ext cx="284" cy="189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9" name="図形 48"/>
            <p:cNvSpPr/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0" name="図形 49"/>
            <p:cNvSpPr/>
            <p:nvPr/>
          </p:nvSpPr>
          <p:spPr bwMode="auto">
            <a:xfrm>
              <a:off x="4184" y="228"/>
              <a:ext cx="85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1" name="図形 50"/>
            <p:cNvSpPr/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2" name="図形 51"/>
            <p:cNvSpPr/>
            <p:nvPr/>
          </p:nvSpPr>
          <p:spPr bwMode="auto">
            <a:xfrm>
              <a:off x="4040" y="139"/>
              <a:ext cx="72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3" name="図形 52"/>
            <p:cNvSpPr/>
            <p:nvPr/>
          </p:nvSpPr>
          <p:spPr bwMode="auto">
            <a:xfrm>
              <a:off x="3056" y="264"/>
              <a:ext cx="149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4" name="図形 53"/>
            <p:cNvSpPr/>
            <p:nvPr/>
          </p:nvSpPr>
          <p:spPr bwMode="auto">
            <a:xfrm>
              <a:off x="3060" y="236"/>
              <a:ext cx="221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5" name="図形 54"/>
            <p:cNvSpPr/>
            <p:nvPr/>
          </p:nvSpPr>
          <p:spPr bwMode="auto">
            <a:xfrm>
              <a:off x="3068" y="224"/>
              <a:ext cx="287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6" name="図形 55"/>
            <p:cNvSpPr/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7" name="図形 56"/>
            <p:cNvSpPr/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8" name="図形 57"/>
            <p:cNvSpPr/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9" name="図形 58"/>
            <p:cNvSpPr/>
            <p:nvPr/>
          </p:nvSpPr>
          <p:spPr bwMode="auto">
            <a:xfrm>
              <a:off x="3304" y="176"/>
              <a:ext cx="456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0" name="図形 59"/>
            <p:cNvSpPr/>
            <p:nvPr/>
          </p:nvSpPr>
          <p:spPr bwMode="auto">
            <a:xfrm>
              <a:off x="3345" y="204"/>
              <a:ext cx="479" cy="259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1" name="図形 60"/>
            <p:cNvSpPr/>
            <p:nvPr/>
          </p:nvSpPr>
          <p:spPr bwMode="auto">
            <a:xfrm>
              <a:off x="3503" y="152"/>
              <a:ext cx="381" cy="278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2" name="図形 61"/>
            <p:cNvSpPr/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3" name="図形 62"/>
            <p:cNvSpPr/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4" name="図形 63"/>
            <p:cNvSpPr/>
            <p:nvPr/>
          </p:nvSpPr>
          <p:spPr bwMode="auto">
            <a:xfrm>
              <a:off x="3824" y="139"/>
              <a:ext cx="287" cy="280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5" name="図形 64"/>
            <p:cNvSpPr/>
            <p:nvPr/>
          </p:nvSpPr>
          <p:spPr bwMode="auto">
            <a:xfrm>
              <a:off x="3924" y="139"/>
              <a:ext cx="260" cy="268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6" name="図形 65"/>
            <p:cNvSpPr/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7" name="図形 66"/>
            <p:cNvSpPr/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8" name="図形 67"/>
            <p:cNvSpPr/>
            <p:nvPr/>
          </p:nvSpPr>
          <p:spPr bwMode="auto">
            <a:xfrm>
              <a:off x="4144" y="320"/>
              <a:ext cx="216" cy="110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9" name="図形 68"/>
            <p:cNvSpPr/>
            <p:nvPr/>
          </p:nvSpPr>
          <p:spPr bwMode="auto">
            <a:xfrm>
              <a:off x="4156" y="295"/>
              <a:ext cx="296" cy="157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0" name="図形 69"/>
            <p:cNvSpPr/>
            <p:nvPr/>
          </p:nvSpPr>
          <p:spPr bwMode="auto">
            <a:xfrm>
              <a:off x="4172" y="272"/>
              <a:ext cx="328" cy="202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1" name="図形 70"/>
            <p:cNvSpPr/>
            <p:nvPr/>
          </p:nvSpPr>
          <p:spPr bwMode="auto">
            <a:xfrm>
              <a:off x="4345" y="284"/>
              <a:ext cx="319" cy="223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2" name="図形 71"/>
            <p:cNvSpPr/>
            <p:nvPr/>
          </p:nvSpPr>
          <p:spPr bwMode="auto">
            <a:xfrm>
              <a:off x="4288" y="295"/>
              <a:ext cx="528" cy="257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3" name="図形 72"/>
            <p:cNvSpPr/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4" name="図形 73"/>
            <p:cNvSpPr/>
            <p:nvPr/>
          </p:nvSpPr>
          <p:spPr bwMode="auto">
            <a:xfrm>
              <a:off x="4300" y="276"/>
              <a:ext cx="576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5" name="図形 74"/>
            <p:cNvSpPr/>
            <p:nvPr/>
          </p:nvSpPr>
          <p:spPr bwMode="auto">
            <a:xfrm>
              <a:off x="4360" y="292"/>
              <a:ext cx="613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6" name="図形 75"/>
            <p:cNvSpPr/>
            <p:nvPr/>
          </p:nvSpPr>
          <p:spPr bwMode="auto">
            <a:xfrm>
              <a:off x="4392" y="295"/>
              <a:ext cx="640" cy="389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7" name="図形 76"/>
            <p:cNvSpPr/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8" name="図形 77"/>
            <p:cNvSpPr/>
            <p:nvPr/>
          </p:nvSpPr>
          <p:spPr bwMode="auto">
            <a:xfrm>
              <a:off x="4572" y="536"/>
              <a:ext cx="145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9" name="図形 78"/>
            <p:cNvSpPr/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0" name="図形 79"/>
            <p:cNvSpPr/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1" name="図形 80"/>
            <p:cNvSpPr/>
            <p:nvPr/>
          </p:nvSpPr>
          <p:spPr bwMode="auto">
            <a:xfrm>
              <a:off x="4668" y="156"/>
              <a:ext cx="433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82" name="図形 81"/>
            <p:cNvSpPr/>
            <p:nvPr/>
          </p:nvSpPr>
          <p:spPr bwMode="auto">
            <a:xfrm>
              <a:off x="4792" y="156"/>
              <a:ext cx="213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3" name="図形 82"/>
            <p:cNvSpPr/>
            <p:nvPr/>
          </p:nvSpPr>
          <p:spPr bwMode="auto">
            <a:xfrm>
              <a:off x="4844" y="164"/>
              <a:ext cx="170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4" name="図形 83"/>
            <p:cNvSpPr/>
            <p:nvPr/>
          </p:nvSpPr>
          <p:spPr bwMode="auto">
            <a:xfrm>
              <a:off x="4892" y="164"/>
              <a:ext cx="140" cy="99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5" name="図形 84"/>
            <p:cNvSpPr/>
            <p:nvPr/>
          </p:nvSpPr>
          <p:spPr bwMode="auto">
            <a:xfrm>
              <a:off x="4936" y="168"/>
              <a:ext cx="276" cy="71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6" name="図形 85"/>
            <p:cNvSpPr/>
            <p:nvPr/>
          </p:nvSpPr>
          <p:spPr bwMode="auto">
            <a:xfrm>
              <a:off x="5291" y="960"/>
              <a:ext cx="453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7" name="図形 86"/>
            <p:cNvSpPr/>
            <p:nvPr/>
          </p:nvSpPr>
          <p:spPr bwMode="auto">
            <a:xfrm>
              <a:off x="5697" y="600"/>
              <a:ext cx="47" cy="98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8" name="図形 87"/>
            <p:cNvSpPr/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9" name="図形 88"/>
            <p:cNvSpPr/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0" name="図形 89"/>
            <p:cNvSpPr/>
            <p:nvPr/>
          </p:nvSpPr>
          <p:spPr bwMode="auto">
            <a:xfrm>
              <a:off x="5323" y="476"/>
              <a:ext cx="320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3" name="グループ化 90"/>
          <p:cNvGrpSpPr/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/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3" name="図形 92"/>
            <p:cNvSpPr/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4" name="図形 93"/>
            <p:cNvSpPr/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5" name="図形 94"/>
            <p:cNvSpPr/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6" name="図形 95"/>
            <p:cNvSpPr/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7" name="図形 96"/>
            <p:cNvSpPr/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8" name="図形 97"/>
            <p:cNvSpPr/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9" name="図形 98"/>
            <p:cNvSpPr/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0" name="図形 99"/>
            <p:cNvSpPr/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1" name="図形 100"/>
            <p:cNvSpPr/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2" name="図形 101"/>
            <p:cNvSpPr/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3" name="図形 102"/>
            <p:cNvSpPr/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4" name="図形 103"/>
            <p:cNvSpPr/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5" name="図形 104"/>
            <p:cNvSpPr/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6" name="図形 105"/>
            <p:cNvSpPr/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7" name="図形 106"/>
            <p:cNvSpPr/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8" name="図形 107"/>
            <p:cNvSpPr/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9" name="図形 108"/>
            <p:cNvSpPr/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0" name="図形 109"/>
            <p:cNvSpPr/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1" name="図形 110"/>
            <p:cNvSpPr/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2" name="図形 111"/>
            <p:cNvSpPr/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3" name="図形 112"/>
            <p:cNvSpPr/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4" name="図形 113"/>
            <p:cNvSpPr/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5" name="図形 114"/>
            <p:cNvSpPr/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6" name="図形 115"/>
            <p:cNvSpPr/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7" name="図形 116"/>
            <p:cNvSpPr/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8" name="図形 117"/>
            <p:cNvSpPr/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9" name="図形 118"/>
            <p:cNvSpPr/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0" name="図形 119"/>
            <p:cNvSpPr/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1" name="図形 120"/>
            <p:cNvSpPr/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2" name="図形 121"/>
            <p:cNvSpPr/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3" name="図形 122"/>
            <p:cNvSpPr/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4" name="図形 123"/>
            <p:cNvSpPr/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5" name="図形 124"/>
            <p:cNvSpPr/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6" name="図形 125"/>
            <p:cNvSpPr/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7" name="図形 126"/>
            <p:cNvSpPr/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8" name="図形 127"/>
            <p:cNvSpPr/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9" name="図形 128"/>
            <p:cNvSpPr/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0" name="図形 129"/>
            <p:cNvSpPr/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1" name="図形 130"/>
            <p:cNvSpPr/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2" name="図形 131"/>
            <p:cNvSpPr/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3" name="図形 132"/>
            <p:cNvSpPr/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4" name="図形 133"/>
            <p:cNvSpPr/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5" name="図形 134"/>
            <p:cNvSpPr/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6" name="図形 135"/>
            <p:cNvSpPr/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7" name="図形 136"/>
            <p:cNvSpPr/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8" name="図形 137"/>
            <p:cNvSpPr/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9" name="図形 138"/>
            <p:cNvSpPr/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0" name="図形 139"/>
            <p:cNvSpPr/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1" name="図形 140"/>
            <p:cNvSpPr/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2" name="図形 141"/>
            <p:cNvSpPr/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3" name="図形 142"/>
            <p:cNvSpPr/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4" name="図形 143"/>
            <p:cNvSpPr/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5" name="図形 144"/>
            <p:cNvSpPr/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6" name="図形 145"/>
            <p:cNvSpPr/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7" name="図形 146"/>
            <p:cNvSpPr/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8" name="図形 147"/>
            <p:cNvSpPr/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9" name="図形 148"/>
            <p:cNvSpPr/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0" name="図形 149"/>
            <p:cNvSpPr/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1" name="図形 150"/>
            <p:cNvSpPr/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2" name="図形 151"/>
            <p:cNvSpPr/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3" name="図形 152"/>
            <p:cNvSpPr/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4" name="図形 153"/>
            <p:cNvSpPr/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5" name="図形 154"/>
            <p:cNvSpPr/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6" name="図形 155"/>
            <p:cNvSpPr/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7" name="図形 156"/>
            <p:cNvSpPr/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8" name="図形 157"/>
            <p:cNvSpPr/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9" name="図形 158"/>
            <p:cNvSpPr/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0" name="図形 159"/>
            <p:cNvSpPr/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1" name="図形 160"/>
            <p:cNvSpPr/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2" name="図形 161"/>
            <p:cNvSpPr/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3" name="図形 162"/>
            <p:cNvSpPr/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4" name="図形 163"/>
            <p:cNvSpPr/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5" name="図形 164"/>
            <p:cNvSpPr/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华文中宋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A3F7B"/>
        </a:buClr>
        <a:buSzPct val="55000"/>
        <a:buFont typeface="Wingdings" panose="05000000000000000000" pitchFamily="2" charset="2"/>
        <a:buChar char="p"/>
        <a:defRPr kumimoji="1" sz="3200">
          <a:solidFill>
            <a:srgbClr val="0C4063"/>
          </a:solidFill>
          <a:latin typeface="+mn-lt"/>
          <a:ea typeface="+mn-ea"/>
          <a:cs typeface="华文楷体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anose="05000000000000000000" pitchFamily="2" charset="2"/>
        <a:buChar char="n"/>
        <a:defRPr kumimoji="1" sz="2800">
          <a:solidFill>
            <a:srgbClr val="0C4063"/>
          </a:solidFill>
          <a:latin typeface="+mn-lt"/>
          <a:ea typeface="+mn-ea"/>
          <a:cs typeface="华文楷体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88941"/>
        </a:buClr>
        <a:buSzPct val="48000"/>
        <a:buFont typeface="Wingdings" panose="05000000000000000000" pitchFamily="2" charset="2"/>
        <a:buChar char="n"/>
        <a:defRPr kumimoji="1" sz="2400">
          <a:solidFill>
            <a:srgbClr val="0C4063"/>
          </a:solidFill>
          <a:latin typeface="+mn-lt"/>
          <a:ea typeface="+mn-ea"/>
          <a:cs typeface="华文楷体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EC441"/>
        </a:buClr>
        <a:buSzPct val="45000"/>
        <a:buFont typeface="Wingdings" panose="05000000000000000000" pitchFamily="2" charset="2"/>
        <a:buChar char="n"/>
        <a:defRPr kumimoji="1" sz="2000">
          <a:solidFill>
            <a:srgbClr val="0C4063"/>
          </a:solidFill>
          <a:latin typeface="+mn-lt"/>
          <a:ea typeface="+mn-ea"/>
          <a:cs typeface="华文楷体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FA500"/>
        </a:buClr>
        <a:buSzPct val="40000"/>
        <a:buFont typeface="Wingdings" panose="05000000000000000000" pitchFamily="2" charset="2"/>
        <a:buChar char="n"/>
        <a:defRPr kumimoji="1" sz="2000">
          <a:solidFill>
            <a:srgbClr val="0C4063"/>
          </a:solidFill>
          <a:latin typeface="+mn-lt"/>
          <a:ea typeface="+mn-ea"/>
          <a:cs typeface="华文楷体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507365" y="1976120"/>
            <a:ext cx="8131175" cy="62992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GB" sz="3500">
                <a:ea typeface="黑体" panose="02010609060101010101" pitchFamily="2" charset="-122"/>
              </a:rPr>
              <a:t>从</a:t>
            </a:r>
            <a:r>
              <a:rPr lang="en-GB" altLang="zh-CN" sz="3500">
                <a:ea typeface="黑体" panose="02010609060101010101" pitchFamily="2" charset="-122"/>
              </a:rPr>
              <a:t>《</a:t>
            </a:r>
            <a:r>
              <a:rPr lang="zh-CN" altLang="en-GB" sz="3500">
                <a:ea typeface="黑体" panose="02010609060101010101" pitchFamily="2" charset="-122"/>
              </a:rPr>
              <a:t>群书治要</a:t>
            </a:r>
            <a:r>
              <a:rPr lang="en-GB" altLang="zh-CN" sz="3500">
                <a:ea typeface="黑体" panose="02010609060101010101" pitchFamily="2" charset="-122"/>
              </a:rPr>
              <a:t>》</a:t>
            </a:r>
            <a:r>
              <a:rPr lang="zh-CN" altLang="en-GB" sz="3500">
                <a:ea typeface="黑体" panose="02010609060101010101" pitchFamily="2" charset="-122"/>
              </a:rPr>
              <a:t>看官德修养与国家盛衰</a:t>
            </a:r>
            <a:endParaRPr lang="zh-CN" altLang="en-GB" sz="3500">
              <a:ea typeface="黑体" panose="02010609060101010101" pitchFamily="2" charset="-122"/>
            </a:endParaRP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331913" y="3650298"/>
            <a:ext cx="6481762" cy="27717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4400">
              <a:latin typeface="楷体_GB2312" pitchFamily="49" charset="-122"/>
              <a:ea typeface="楷体_GB2312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刘余莉 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 algn="ctr">
              <a:spcBef>
                <a:spcPct val="50000"/>
              </a:spcBef>
            </a:pPr>
            <a:endParaRPr lang="en-US" altLang="zh-CN" sz="44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1763713" y="1628775"/>
            <a:ext cx="8748712" cy="302101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君：领导  垂拱而治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亲：父母  君仁臣忠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师：师范  正己化人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1258888" y="1196975"/>
            <a:ext cx="6624637" cy="4781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子产治郑：      不能欺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子贱治单父：    不忍欺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西门豹治邺：    不敢欺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400">
                <a:latin typeface="Arial" panose="020B0604020202020204" pitchFamily="34" charset="0"/>
                <a:ea typeface="黑体" panose="02010609060101010101" pitchFamily="2" charset="-122"/>
              </a:rPr>
              <a:t>史记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755650" y="2205038"/>
            <a:ext cx="8208963" cy="1311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AutoNum type="arabicPeriod" startAt="2"/>
            </a:pPr>
            <a:r>
              <a:rPr lang="zh-CN" altLang="zh-CN" sz="4000">
                <a:ea typeface="黑体" panose="02010609060101010101" pitchFamily="2" charset="-122"/>
              </a:rPr>
              <a:t>盛世之主尊重历史，以古鉴今；衰世之主自以为是，刚愎自用。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4"/>
          <p:cNvSpPr txBox="1">
            <a:spLocks noChangeArrowheads="1"/>
          </p:cNvSpPr>
          <p:nvPr/>
        </p:nvSpPr>
        <p:spPr bwMode="auto">
          <a:xfrm>
            <a:off x="863600" y="260350"/>
            <a:ext cx="8280400" cy="618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夫明镜者，所以察形；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往古者，所以知今。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人主不务袭迹于其所以安存，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而忽怠于其所以危亡，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是犹未有以异于却步，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而欲求及前人也，岂非惑哉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           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zh-CN" altLang="zh-CN" sz="4000"/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孔子家语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7056437" cy="5434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朕少尚威武，不精学业，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先王之道，茫若涉海。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览所撰书，博而且要，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见所未见，闻所未闻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使朕致治稽古，临事不惑。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其为劳也，不亦大哉！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7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4"/>
          <p:cNvSpPr txBox="1">
            <a:spLocks noChangeArrowheads="1"/>
          </p:cNvSpPr>
          <p:nvPr/>
        </p:nvSpPr>
        <p:spPr bwMode="auto">
          <a:xfrm>
            <a:off x="2303463" y="1196975"/>
            <a:ext cx="6840537" cy="374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0">
                <a:ea typeface="黑体" panose="02010609060101010101" pitchFamily="2" charset="-122"/>
              </a:rPr>
              <a:t>手不释卷</a:t>
            </a:r>
            <a:endParaRPr lang="zh-CN" altLang="en-US" sz="60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6000" b="0">
                <a:ea typeface="黑体" panose="02010609060101010101" pitchFamily="2" charset="-122"/>
              </a:rPr>
              <a:t>知风化之本</a:t>
            </a:r>
            <a:endParaRPr lang="zh-CN" altLang="en-US" sz="60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6000" b="0">
                <a:ea typeface="黑体" panose="02010609060101010101" pitchFamily="2" charset="-122"/>
              </a:rPr>
              <a:t>见政理之源</a:t>
            </a:r>
            <a:endParaRPr lang="zh-CN" altLang="en-US" sz="6000" b="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713788" cy="509111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8800">
                <a:latin typeface="楷体_GB2312" pitchFamily="49" charset="-122"/>
                <a:ea typeface="楷体_GB2312" pitchFamily="49" charset="-122"/>
              </a:rPr>
              <a:t>　</a:t>
            </a:r>
            <a:r>
              <a:rPr lang="zh-CN" altLang="en-US" sz="4000">
                <a:latin typeface="楷体_GB2312" pitchFamily="49" charset="-122"/>
                <a:ea typeface="楷体_GB2312" pitchFamily="49" charset="-122"/>
              </a:rPr>
              <a:t>回顾党的历史可以清楚地看到，重视对历史的学习和对历史经验的总结与运用，善于从不断认识和把握历史规律中找到前进的正确方向和正确道路，这是我们党</a:t>
            </a:r>
            <a:r>
              <a:rPr lang="en-US" altLang="zh-CN" sz="4000">
                <a:latin typeface="楷体_GB2312" pitchFamily="49" charset="-122"/>
                <a:ea typeface="楷体_GB2312" pitchFamily="49" charset="-122"/>
              </a:rPr>
              <a:t>90</a:t>
            </a:r>
            <a:r>
              <a:rPr lang="zh-CN" altLang="en-US" sz="4000">
                <a:latin typeface="楷体_GB2312" pitchFamily="49" charset="-122"/>
                <a:ea typeface="楷体_GB2312" pitchFamily="49" charset="-122"/>
              </a:rPr>
              <a:t>年来之所以能够领导中国革命、建设、改革不断取得胜利的一个重要原因。</a:t>
            </a:r>
            <a:endParaRPr lang="zh-CN" altLang="en-US" sz="40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611188" y="981075"/>
            <a:ext cx="8101012" cy="4831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历史的兴替演进、起伏变幻，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往往沉淀出许多规律，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完全可以古为今用、古为今鉴。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en-US" sz="3400">
                <a:latin typeface="楷体_GB2312" pitchFamily="49" charset="-122"/>
                <a:ea typeface="楷体_GB2312" pitchFamily="49" charset="-122"/>
              </a:rPr>
              <a:t>习近平：</a:t>
            </a:r>
            <a:r>
              <a:rPr lang="en-US" altLang="zh-CN" sz="340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400">
                <a:latin typeface="楷体_GB2312" pitchFamily="49" charset="-122"/>
                <a:ea typeface="楷体_GB2312" pitchFamily="49" charset="-122"/>
              </a:rPr>
              <a:t>领导干部要读点历史</a:t>
            </a:r>
            <a:r>
              <a:rPr lang="en-US" altLang="zh-CN" sz="340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en-US" altLang="zh-CN" sz="4400">
                <a:latin typeface="楷体_GB2312" pitchFamily="49" charset="-122"/>
                <a:ea typeface="楷体_GB2312" pitchFamily="49" charset="-122"/>
              </a:rPr>
              <a:t> </a:t>
            </a:r>
            <a:endParaRPr lang="en-US" altLang="zh-CN" sz="44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4"/>
          <p:cNvSpPr txBox="1">
            <a:spLocks noChangeArrowheads="1"/>
          </p:cNvSpPr>
          <p:nvPr/>
        </p:nvSpPr>
        <p:spPr bwMode="auto">
          <a:xfrm>
            <a:off x="611188" y="765175"/>
            <a:ext cx="9002712" cy="5422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古之圣王，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所以潜处重闱之内而知万里之情，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垂拱衽席之上而明照八极之际者，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任贤之功也。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《群书治要·吴志》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1258888" y="360363"/>
            <a:ext cx="7885112" cy="6497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zh-CN" altLang="en-US" sz="2800"/>
              <a:t>治国之道 立国之本：道德仁义礼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道德教育 五伦八德 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粮食问题（农业问题）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为官之道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臣道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官德教育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用人识人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纳谏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教育民众（孝道、女德）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礼教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乐教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司法（用刑）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国防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外交</a:t>
            </a:r>
            <a:endParaRPr lang="zh-CN" altLang="en-US" sz="2800"/>
          </a:p>
          <a:p>
            <a:pPr marL="342900" indent="-342900">
              <a:buFontTx/>
              <a:buChar char="•"/>
            </a:pPr>
            <a:endParaRPr lang="zh-CN" altLang="en-US" sz="280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143828" y="549275"/>
            <a:ext cx="8856662" cy="6002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凡天下之所以不治者，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常由人主承平日久，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俗渐弊而不寤，政浸衰而不改，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习乱安危，逸不自睹。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或荒耽嗜欲，不恤万机；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或耳蔽箴诲，厌伪忽真；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或犹豫歧路，莫适所从；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或见信之佐，括囊守禄；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或疏远之臣，言之贱废。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是以王纲纵弛于上，智士郁伊于下，悲夫</a:t>
            </a:r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!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3200">
                <a:ea typeface="黑体" panose="02010609060101010101" pitchFamily="2" charset="-122"/>
              </a:rPr>
              <a:t>·</a:t>
            </a: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崔寔政论</a:t>
            </a:r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4"/>
          <p:cNvSpPr txBox="1">
            <a:spLocks noChangeArrowheads="1"/>
          </p:cNvSpPr>
          <p:nvPr/>
        </p:nvSpPr>
        <p:spPr bwMode="auto">
          <a:xfrm>
            <a:off x="142875" y="908050"/>
            <a:ext cx="9001125" cy="4938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亡国之主必自骄，必自智，必轻物。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自骄则简士，自智则专独，轻物则无备。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无备召祸，专独位危，简士雍塞。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欲无雍塞必礼士，欲位无危必得众，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欲无召祸必完备。三者，君人之大经也。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endParaRPr lang="en-US" altLang="zh-CN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吕氏春秋》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684530" y="333375"/>
            <a:ext cx="8320405" cy="6369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帝纣资辨捷疾，闻见甚敏；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材力过人，手格猛兽。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智足以拒谏，饰是非之端；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矜人臣以能，高天下以声，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以为皆出己之下。</a:t>
            </a:r>
            <a:endParaRPr lang="en-US" altLang="zh-CN" sz="2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《群书治要·史记》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4"/>
          <p:cNvSpPr txBox="1">
            <a:spLocks noChangeArrowheads="1"/>
          </p:cNvSpPr>
          <p:nvPr/>
        </p:nvSpPr>
        <p:spPr bwMode="auto">
          <a:xfrm>
            <a:off x="285750" y="1268413"/>
            <a:ext cx="8858250" cy="435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秦自穆公以来，稍蚕食诸侯，竟成始皇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始皇自以为功过五帝，地广三王，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而羞与之侔。足己不问，遂过而不变。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《群书治要·史记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4"/>
          <p:cNvSpPr txBox="1">
            <a:spLocks noChangeArrowheads="1"/>
          </p:cNvSpPr>
          <p:nvPr/>
        </p:nvSpPr>
        <p:spPr bwMode="auto">
          <a:xfrm>
            <a:off x="539750" y="1916113"/>
            <a:ext cx="8280400" cy="2168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AutoNum type="arabicPeriod" startAt="3"/>
            </a:pPr>
            <a:r>
              <a:rPr lang="zh-CN" altLang="en-US" sz="5400">
                <a:ea typeface="黑体" panose="02010609060101010101" pitchFamily="2" charset="-122"/>
              </a:rPr>
              <a:t> </a:t>
            </a:r>
            <a:r>
              <a:rPr lang="zh-CN" altLang="zh-CN" sz="5400">
                <a:ea typeface="黑体" panose="02010609060101010101" pitchFamily="2" charset="-122"/>
              </a:rPr>
              <a:t>盛世之主任用</a:t>
            </a:r>
            <a:r>
              <a:rPr lang="zh-CN" altLang="en-US" sz="5400">
                <a:ea typeface="黑体" panose="02010609060101010101" pitchFamily="2" charset="-122"/>
              </a:rPr>
              <a:t>忠</a:t>
            </a:r>
            <a:r>
              <a:rPr lang="zh-CN" altLang="zh-CN" sz="5400">
                <a:ea typeface="黑体" panose="02010609060101010101" pitchFamily="2" charset="-122"/>
              </a:rPr>
              <a:t>贤</a:t>
            </a:r>
            <a:r>
              <a:rPr lang="zh-CN" altLang="en-US" sz="5400">
                <a:ea typeface="黑体" panose="02010609060101010101" pitchFamily="2" charset="-122"/>
              </a:rPr>
              <a:t>；</a:t>
            </a:r>
            <a:endParaRPr lang="zh-CN" altLang="en-US" sz="5400">
              <a:ea typeface="黑体" panose="02010609060101010101" pitchFamily="2" charset="-122"/>
            </a:endParaRPr>
          </a:p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5400">
                <a:ea typeface="黑体" panose="02010609060101010101" pitchFamily="2" charset="-122"/>
              </a:rPr>
              <a:t>    </a:t>
            </a:r>
            <a:r>
              <a:rPr lang="zh-CN" altLang="zh-CN" sz="5400">
                <a:ea typeface="黑体" panose="02010609060101010101" pitchFamily="2" charset="-122"/>
              </a:rPr>
              <a:t>衰世之主</a:t>
            </a:r>
            <a:r>
              <a:rPr lang="zh-CN" altLang="en-US" sz="5400">
                <a:ea typeface="黑体" panose="02010609060101010101" pitchFamily="2" charset="-122"/>
              </a:rPr>
              <a:t>任用奸佞</a:t>
            </a:r>
            <a:r>
              <a:rPr lang="zh-CN" altLang="zh-CN" sz="5400">
                <a:ea typeface="黑体" panose="02010609060101010101" pitchFamily="2" charset="-122"/>
              </a:rPr>
              <a:t>。</a:t>
            </a:r>
            <a:endParaRPr lang="en-US" altLang="zh-CN" sz="5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7345362" cy="6315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7000"/>
              </a:lnSpc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凡亡国之君，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7000"/>
              </a:lnSpc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其朝未尝无致治之臣也，其府未尝无先王之书也。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7000"/>
              </a:lnSpc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然而不免乎亡者，何也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其贤不用，其法不行也。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7000"/>
              </a:lnSpc>
            </a:pP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lnSpc>
                <a:spcPts val="7000"/>
              </a:lnSpc>
            </a:pP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中论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4"/>
          <p:cNvSpPr txBox="1">
            <a:spLocks noChangeArrowheads="1"/>
          </p:cNvSpPr>
          <p:nvPr/>
        </p:nvSpPr>
        <p:spPr bwMode="auto">
          <a:xfrm>
            <a:off x="827088" y="1290638"/>
            <a:ext cx="7848600" cy="4894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桀信其佞臣推役侈，以杀其正臣关龙逢，而夏以亡。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纣信其佞臣恶来，以剖其正臣王子比干之心，而殷以亡。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傅子》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920038" cy="6305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夫世之治乱，国之安危，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非由他也。</a:t>
            </a:r>
            <a:endParaRPr lang="en-US" altLang="zh-CN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俊乂在官，则治道清；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奸佞干政，则祸乱作。</a:t>
            </a:r>
            <a:endParaRPr lang="en-US" altLang="zh-CN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0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54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典语》</a:t>
            </a:r>
            <a:endParaRPr lang="en-US" altLang="zh-CN" sz="5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4"/>
          <p:cNvSpPr txBox="1">
            <a:spLocks noChangeArrowheads="1"/>
          </p:cNvSpPr>
          <p:nvPr/>
        </p:nvSpPr>
        <p:spPr bwMode="auto">
          <a:xfrm>
            <a:off x="1042988" y="549275"/>
            <a:ext cx="7632700" cy="576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亡国之主似智，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亡国之臣似忠。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似之物，此愚者之所大惑，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而圣人之所加虑也。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吕氏春秋》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2"/>
          <p:cNvSpPr txBox="1">
            <a:spLocks noChangeArrowheads="1"/>
          </p:cNvSpPr>
          <p:nvPr/>
        </p:nvSpPr>
        <p:spPr bwMode="auto">
          <a:xfrm>
            <a:off x="684213" y="1125538"/>
            <a:ext cx="9288462" cy="49418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 问之以言观其辞；穷之以辞以观其变；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与之间谍以观其诚；明白显问以观其德；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使之以财以观其贪；试之以色以观其贞；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告之以难观其勇；醉之以酒以观其态。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        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zh-CN" altLang="zh-CN" sz="40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六韬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2"/>
          <p:cNvSpPr txBox="1">
            <a:spLocks noChangeArrowheads="1"/>
          </p:cNvSpPr>
          <p:nvPr/>
        </p:nvSpPr>
        <p:spPr bwMode="auto">
          <a:xfrm>
            <a:off x="1476375" y="836613"/>
            <a:ext cx="6613525" cy="53990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0"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r>
              <a:rPr lang="zh-CN" altLang="en-US" sz="4800" b="0">
                <a:latin typeface="Arial" panose="020B0604020202020204" pitchFamily="34" charset="0"/>
                <a:ea typeface="黑体" panose="02010609060101010101" pitchFamily="2" charset="-122"/>
              </a:rPr>
              <a:t>）忠臣出于孝子</a:t>
            </a:r>
            <a:endParaRPr lang="zh-CN" altLang="en-US" sz="4800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Arial" panose="020B0604020202020204" pitchFamily="34" charset="0"/>
                <a:ea typeface="黑体" panose="02010609060101010101" pitchFamily="2" charset="-122"/>
              </a:rPr>
              <a:t>不爱其亲而爱他人者，谓之悖德；</a:t>
            </a:r>
            <a:endParaRPr lang="zh-CN" altLang="en-US" sz="4800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Arial" panose="020B0604020202020204" pitchFamily="34" charset="0"/>
                <a:ea typeface="黑体" panose="02010609060101010101" pitchFamily="2" charset="-122"/>
              </a:rPr>
              <a:t>不敬其亲而敬他人者，谓之悖礼。</a:t>
            </a:r>
            <a:endParaRPr lang="zh-CN" altLang="en-US" sz="4800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4000" b="0">
                <a:latin typeface="Arial" panose="020B0604020202020204" pitchFamily="34" charset="0"/>
                <a:ea typeface="黑体" panose="02010609060101010101" pitchFamily="2" charset="-122"/>
              </a:rPr>
              <a:t>《</a:t>
            </a:r>
            <a:r>
              <a:rPr lang="zh-CN" altLang="en-US" sz="4000" b="0">
                <a:latin typeface="Arial" panose="020B0604020202020204" pitchFamily="34" charset="0"/>
                <a:ea typeface="黑体" panose="02010609060101010101" pitchFamily="2" charset="-122"/>
              </a:rPr>
              <a:t>群书治要</a:t>
            </a:r>
            <a:r>
              <a:rPr lang="zh-CN" altLang="zh-CN" sz="4000" b="0">
                <a:latin typeface="Arial" panose="020B0604020202020204" pitchFamily="34" charset="0"/>
              </a:rPr>
              <a:t>·</a:t>
            </a:r>
            <a:r>
              <a:rPr lang="zh-CN" altLang="en-US" sz="4000" b="0">
                <a:latin typeface="Arial" panose="020B0604020202020204" pitchFamily="34" charset="0"/>
                <a:ea typeface="黑体" panose="02010609060101010101" pitchFamily="2" charset="-122"/>
              </a:rPr>
              <a:t>孝经</a:t>
            </a:r>
            <a:r>
              <a:rPr lang="en-US" altLang="zh-CN" sz="4000" b="0">
                <a:latin typeface="Arial" panose="020B0604020202020204" pitchFamily="34" charset="0"/>
                <a:ea typeface="黑体" panose="02010609060101010101" pitchFamily="2" charset="-122"/>
              </a:rPr>
              <a:t>》</a:t>
            </a:r>
            <a:endParaRPr lang="en-US" altLang="zh-CN" sz="4000" b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323850" y="431800"/>
            <a:ext cx="8497888" cy="6035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大凡国家得不到治理的原因，多是由于君主承继太平之世已久，风气日渐变坏也不觉察，政治逐渐腐败也不变革，习惯于混乱，安于现状，逸乐而看不到危机。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有的荒淫奢侈，不考虑国家大事；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有的不听忠言劝告，满足虚伪，忽视真诚；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有的在歧路徘徊，不知何去何从；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有些是被信任的大臣，为了保住俸禄而不敢直言进谏；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有些是被疏远的臣子，因地位低微，谏言被弃不用。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于是，国法松驰于上，有识之士忧忡于下，真是可悲啊！ 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1042988" y="692150"/>
            <a:ext cx="7345362" cy="5578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）言传身教，德化百姓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忠孝，人君、人亲之所甚欲也； 显荣，人臣、人子之所甚愿也。然而，人君、人亲不得所欲， 人臣、人子不得所愿，此生于不知理义。不知理义，生于不学。是故古之圣王，未有不尊师也。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   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0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吕氏春秋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 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2"/>
          <p:cNvSpPr txBox="1">
            <a:spLocks noChangeArrowheads="1"/>
          </p:cNvSpPr>
          <p:nvPr/>
        </p:nvSpPr>
        <p:spPr bwMode="auto">
          <a:xfrm>
            <a:off x="468313" y="1125538"/>
            <a:ext cx="8675687" cy="43592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夫损人而自益，身之不祥也；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弃老而取幼，家之不祥也；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0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释贤而任不肖，国之不祥也；</a:t>
            </a:r>
            <a:endParaRPr lang="zh-CN" altLang="en-US" sz="400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老者不教，幼者不学，俗之不祥也；      </a:t>
            </a:r>
            <a:r>
              <a:rPr lang="zh-CN" altLang="en-US" sz="40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圣人伏匿，愚者擅权，天下不祥也。</a:t>
            </a:r>
            <a:endParaRPr lang="zh-CN" altLang="en-US" sz="400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zh-CN" altLang="zh-CN" sz="4000">
                <a:latin typeface="Arial" panose="020B0604020202020204" pitchFamily="34" charset="0"/>
              </a:rPr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孔子家语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4"/>
          <p:cNvSpPr txBox="1">
            <a:spLocks noChangeArrowheads="1"/>
          </p:cNvSpPr>
          <p:nvPr/>
        </p:nvSpPr>
        <p:spPr bwMode="auto">
          <a:xfrm>
            <a:off x="1187450" y="549275"/>
            <a:ext cx="7704138" cy="6007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2400"/>
              </a:spcBef>
            </a:pPr>
            <a:r>
              <a:rPr lang="en-US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）敢于犯颜直谏</a:t>
            </a:r>
            <a:endParaRPr lang="zh-CN" altLang="en-US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endParaRPr lang="zh-CN" altLang="en-US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是以国之将兴，贵在谏臣；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家之将盛，贵在谏子。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ts val="2400"/>
              </a:spcBef>
            </a:pP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政要论》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2"/>
          <p:cNvSpPr txBox="1">
            <a:spLocks noChangeArrowheads="1"/>
          </p:cNvSpPr>
          <p:nvPr/>
        </p:nvSpPr>
        <p:spPr bwMode="auto">
          <a:xfrm>
            <a:off x="1006475" y="836613"/>
            <a:ext cx="8137525" cy="56959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凡奸臣者，皆欲顺人主之心，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以取信幸之势者也。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是以主有所善，臣从而誉之；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主有所憎，臣因而毁之。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4000">
                <a:ea typeface="黑体" panose="02010609060101010101" pitchFamily="2" charset="-122"/>
              </a:rPr>
              <a:t>《</a:t>
            </a:r>
            <a:r>
              <a:rPr lang="zh-CN" altLang="en-US" sz="4000">
                <a:ea typeface="黑体" panose="02010609060101010101" pitchFamily="2" charset="-122"/>
              </a:rPr>
              <a:t>群书治要</a:t>
            </a:r>
            <a:r>
              <a:rPr lang="en-US" altLang="zh-CN" sz="4000"/>
              <a:t>·</a:t>
            </a:r>
            <a:r>
              <a:rPr lang="zh-CN" altLang="en-US" sz="4000">
                <a:ea typeface="黑体" panose="02010609060101010101" pitchFamily="2" charset="-122"/>
              </a:rPr>
              <a:t>韩子</a:t>
            </a:r>
            <a:r>
              <a:rPr lang="en-US" altLang="zh-CN" sz="4000">
                <a:ea typeface="黑体" panose="02010609060101010101" pitchFamily="2" charset="-122"/>
              </a:rPr>
              <a:t>》</a:t>
            </a:r>
            <a:endParaRPr lang="en-US" altLang="zh-CN" sz="40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4"/>
          <p:cNvSpPr txBox="1">
            <a:spLocks noChangeArrowheads="1"/>
          </p:cNvSpPr>
          <p:nvPr/>
        </p:nvSpPr>
        <p:spPr bwMode="auto">
          <a:xfrm>
            <a:off x="1692275" y="692150"/>
            <a:ext cx="6732588" cy="6443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5400" b="0">
                <a:latin typeface="黑体" panose="02010609060101010101" pitchFamily="2" charset="-122"/>
                <a:ea typeface="黑体" panose="02010609060101010101" pitchFamily="2" charset="-122"/>
              </a:rPr>
              <a:t>）不嫉贤妒能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400" b="0">
                <a:latin typeface="黑体" panose="02010609060101010101" pitchFamily="2" charset="-122"/>
                <a:ea typeface="黑体" panose="02010609060101010101" pitchFamily="2" charset="-122"/>
              </a:rPr>
              <a:t>  楚庄王与樊姬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0">
                <a:latin typeface="黑体" panose="02010609060101010101" pitchFamily="2" charset="-122"/>
                <a:ea typeface="黑体" panose="02010609060101010101" pitchFamily="2" charset="-122"/>
              </a:rPr>
              <a:t>     《</a:t>
            </a:r>
            <a:r>
              <a:rPr lang="zh-CN" altLang="en-US" sz="40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000" b="0">
                <a:ea typeface="黑体" panose="02010609060101010101" pitchFamily="2" charset="-122"/>
              </a:rPr>
              <a:t>·</a:t>
            </a:r>
            <a:r>
              <a:rPr lang="zh-CN" altLang="en-US" sz="4000" b="0">
                <a:ea typeface="黑体" panose="02010609060101010101" pitchFamily="2" charset="-122"/>
              </a:rPr>
              <a:t>韩诗外传</a:t>
            </a:r>
            <a:r>
              <a:rPr lang="en-US" altLang="zh-CN" sz="4000" b="0">
                <a:ea typeface="黑体" panose="02010609060101010101" pitchFamily="2" charset="-122"/>
              </a:rPr>
              <a:t>》</a:t>
            </a:r>
            <a:endParaRPr lang="en-US" altLang="zh-CN" sz="40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0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4"/>
          <p:cNvSpPr txBox="1">
            <a:spLocks noChangeArrowheads="1"/>
          </p:cNvSpPr>
          <p:nvPr/>
        </p:nvSpPr>
        <p:spPr bwMode="auto">
          <a:xfrm>
            <a:off x="687070" y="728345"/>
            <a:ext cx="7769860" cy="540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子贡问孔子曰：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今之人臣，孰为贤乎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齐有鲍叔，郑有子皮，则贤者矣。</a:t>
            </a:r>
            <a:r>
              <a:rPr lang="zh-CN" altLang="en-US" sz="3000">
                <a:ea typeface="黑体" panose="02010609060101010101" pitchFamily="2" charset="-122"/>
              </a:rPr>
              <a:t>”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子贡曰：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齐无管仲、郑无子产乎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赐，汝徒知其一，未知其二也。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汝闻用力为贤乎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进贤为贤乎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子贡曰：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进贤，贤哉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!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然。吾闻鲍叔达管仲，子皮达子产，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未闻二子之达贤己之才者也。</a:t>
            </a:r>
            <a:r>
              <a:rPr lang="zh-CN" altLang="en-US" sz="3000">
                <a:ea typeface="黑体" panose="02010609060101010101" pitchFamily="2" charset="-122"/>
              </a:rPr>
              <a:t>”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4"/>
          <p:cNvSpPr txBox="1">
            <a:spLocks noChangeArrowheads="1"/>
          </p:cNvSpPr>
          <p:nvPr/>
        </p:nvSpPr>
        <p:spPr bwMode="auto">
          <a:xfrm>
            <a:off x="1403985" y="535623"/>
            <a:ext cx="6335713" cy="5786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）隐恶扬善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君子掩人之恶以长善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小人毁人之善以为功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       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ea typeface="黑体" panose="02010609060101010101" pitchFamily="2" charset="-122"/>
              </a:rPr>
              <a:t>·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体论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4"/>
          <p:cNvSpPr txBox="1">
            <a:spLocks noChangeArrowheads="1"/>
          </p:cNvSpPr>
          <p:nvPr/>
        </p:nvSpPr>
        <p:spPr bwMode="auto">
          <a:xfrm>
            <a:off x="863600" y="1773238"/>
            <a:ext cx="8280400" cy="2147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5400">
                <a:ea typeface="黑体" panose="02010609060101010101" pitchFamily="2" charset="-122"/>
              </a:rPr>
              <a:t>4</a:t>
            </a:r>
            <a:r>
              <a:rPr lang="en-US" altLang="zh-CN" sz="5400">
                <a:ea typeface="黑体" panose="02010609060101010101" pitchFamily="2" charset="-122"/>
              </a:rPr>
              <a:t>.  </a:t>
            </a:r>
            <a:r>
              <a:rPr lang="zh-CN" altLang="zh-CN" sz="5400">
                <a:ea typeface="黑体" panose="02010609060101010101" pitchFamily="2" charset="-122"/>
              </a:rPr>
              <a:t>盛世之</a:t>
            </a:r>
            <a:r>
              <a:rPr lang="zh-CN" altLang="en-US" sz="5400">
                <a:ea typeface="黑体" panose="02010609060101010101" pitchFamily="2" charset="-122"/>
              </a:rPr>
              <a:t>主</a:t>
            </a:r>
            <a:r>
              <a:rPr lang="zh-CN" altLang="zh-CN" sz="5400">
                <a:ea typeface="黑体" panose="02010609060101010101" pitchFamily="2" charset="-122"/>
              </a:rPr>
              <a:t>乐闻其过；</a:t>
            </a:r>
            <a:endParaRPr lang="zh-CN" altLang="en-US" sz="5400">
              <a:ea typeface="黑体" panose="02010609060101010101" pitchFamily="2" charset="-122"/>
            </a:endParaRPr>
          </a:p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5400">
                <a:ea typeface="黑体" panose="02010609060101010101" pitchFamily="2" charset="-122"/>
              </a:rPr>
              <a:t>     </a:t>
            </a:r>
            <a:r>
              <a:rPr lang="zh-CN" altLang="zh-CN" sz="5400">
                <a:ea typeface="黑体" panose="02010609060101010101" pitchFamily="2" charset="-122"/>
              </a:rPr>
              <a:t>衰世之主乐闻其誉。</a:t>
            </a:r>
            <a:endParaRPr lang="en-US" altLang="zh-CN" sz="5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2"/>
          <p:cNvSpPr txBox="1">
            <a:spLocks noChangeArrowheads="1"/>
          </p:cNvSpPr>
          <p:nvPr/>
        </p:nvSpPr>
        <p:spPr bwMode="auto">
          <a:xfrm>
            <a:off x="1116013" y="765175"/>
            <a:ext cx="7704137" cy="5786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兴国之君，乐闻其过；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荒乱之主，乐闻其誉。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闻其过者，过日消而福臻；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闻其誉者，誉日损而祸至。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4400">
                <a:ea typeface="黑体" panose="02010609060101010101" pitchFamily="2" charset="-122"/>
              </a:rPr>
              <a:t>《</a:t>
            </a:r>
            <a:r>
              <a:rPr lang="zh-CN" altLang="en-US" sz="4400">
                <a:ea typeface="黑体" panose="02010609060101010101" pitchFamily="2" charset="-122"/>
              </a:rPr>
              <a:t>群书治要</a:t>
            </a:r>
            <a:r>
              <a:rPr lang="zh-CN" altLang="zh-CN" sz="4400">
                <a:ea typeface="黑体" panose="02010609060101010101" pitchFamily="2" charset="-122"/>
              </a:rPr>
              <a:t>·</a:t>
            </a:r>
            <a:r>
              <a:rPr lang="zh-CN" altLang="en-US" sz="4400">
                <a:ea typeface="黑体" panose="02010609060101010101" pitchFamily="2" charset="-122"/>
              </a:rPr>
              <a:t>吴志下</a:t>
            </a:r>
            <a:r>
              <a:rPr lang="en-US" altLang="zh-CN" sz="4400">
                <a:ea typeface="黑体" panose="02010609060101010101" pitchFamily="2" charset="-122"/>
              </a:rPr>
              <a:t>》</a:t>
            </a:r>
            <a:endParaRPr lang="en-US" altLang="zh-CN" sz="44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4"/>
          <p:cNvSpPr txBox="1">
            <a:spLocks noChangeArrowheads="1"/>
          </p:cNvSpPr>
          <p:nvPr/>
        </p:nvSpPr>
        <p:spPr bwMode="auto">
          <a:xfrm>
            <a:off x="1908175" y="260350"/>
            <a:ext cx="8640763" cy="618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药酒苦于口而利于病，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忠言逆于耳而利于行。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汤武以谔谔而昌，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桀纣以唯唯而亡。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君无争臣，父无争子，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兄无争弟，士无争友，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其无过者，未之有也。</a:t>
            </a:r>
            <a:endParaRPr lang="zh-CN" altLang="en-US" sz="40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4"/>
          <p:cNvSpPr txBox="1">
            <a:spLocks noChangeArrowheads="1"/>
          </p:cNvSpPr>
          <p:nvPr/>
        </p:nvSpPr>
        <p:spPr bwMode="auto">
          <a:xfrm>
            <a:off x="1619250" y="1557338"/>
            <a:ext cx="6911975" cy="4662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0">
                <a:ea typeface="黑体" panose="02010609060101010101" pitchFamily="2" charset="-122"/>
              </a:rPr>
              <a:t>历览前贤国与家，</a:t>
            </a:r>
            <a:endParaRPr lang="zh-CN" altLang="en-US" sz="54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400" b="0">
                <a:ea typeface="黑体" panose="02010609060101010101" pitchFamily="2" charset="-122"/>
              </a:rPr>
              <a:t>成由勤俭败由奢。</a:t>
            </a:r>
            <a:endParaRPr lang="zh-CN" altLang="en-US" sz="54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54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400" b="0">
                <a:ea typeface="黑体" panose="02010609060101010101" pitchFamily="2" charset="-122"/>
              </a:rPr>
              <a:t>        李商隐</a:t>
            </a:r>
            <a:r>
              <a:rPr lang="en-US" altLang="zh-CN" sz="5400" b="0">
                <a:ea typeface="黑体" panose="02010609060101010101" pitchFamily="2" charset="-122"/>
              </a:rPr>
              <a:t>《</a:t>
            </a:r>
            <a:r>
              <a:rPr lang="zh-CN" altLang="en-US" sz="5400" b="0">
                <a:ea typeface="黑体" panose="02010609060101010101" pitchFamily="2" charset="-122"/>
              </a:rPr>
              <a:t>咏史</a:t>
            </a:r>
            <a:r>
              <a:rPr lang="en-US" altLang="zh-CN" sz="5400" b="0">
                <a:ea typeface="黑体" panose="02010609060101010101" pitchFamily="2" charset="-122"/>
              </a:rPr>
              <a:t>》</a:t>
            </a:r>
            <a:endParaRPr lang="en-US" altLang="zh-CN" sz="5400" b="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8208962" cy="34782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国之将亡也，必先恶忠臣之语。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0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文子》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4"/>
          <p:cNvSpPr txBox="1">
            <a:spLocks noChangeArrowheads="1"/>
          </p:cNvSpPr>
          <p:nvPr/>
        </p:nvSpPr>
        <p:spPr bwMode="auto">
          <a:xfrm>
            <a:off x="1116013" y="2379663"/>
            <a:ext cx="7127875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914400" indent="-91440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4800">
                <a:ea typeface="黑体" panose="02010609060101010101" pitchFamily="2" charset="-122"/>
              </a:rPr>
              <a:t>5</a:t>
            </a:r>
            <a:r>
              <a:rPr lang="en-US" altLang="zh-CN" sz="4800">
                <a:ea typeface="黑体" panose="02010609060101010101" pitchFamily="2" charset="-122"/>
              </a:rPr>
              <a:t>. </a:t>
            </a:r>
            <a:r>
              <a:rPr lang="zh-CN" altLang="zh-CN" sz="4800">
                <a:ea typeface="黑体" panose="02010609060101010101" pitchFamily="2" charset="-122"/>
              </a:rPr>
              <a:t>盛世之主乐于罪己，衰世之主乐于罪人。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4"/>
          <p:cNvSpPr txBox="1">
            <a:spLocks noChangeArrowheads="1"/>
          </p:cNvSpPr>
          <p:nvPr/>
        </p:nvSpPr>
        <p:spPr bwMode="auto">
          <a:xfrm>
            <a:off x="1258888" y="1484313"/>
            <a:ext cx="7345362" cy="4119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禹汤罪己，其兴也勃焉；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桀纣罪人，其亡也忽焉。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春秋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左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氏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传》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4"/>
          <p:cNvSpPr txBox="1">
            <a:spLocks noChangeArrowheads="1"/>
          </p:cNvSpPr>
          <p:nvPr/>
        </p:nvSpPr>
        <p:spPr bwMode="auto">
          <a:xfrm>
            <a:off x="611188" y="981075"/>
            <a:ext cx="8172450" cy="5218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昔成汤遭旱，以六事自责曰：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政不节耶？使人疾耶？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宫室荣耶？女谒盛耶？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苞苴行耶？谗夫昌耶？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0">
                <a:latin typeface="黑体" panose="02010609060101010101" pitchFamily="2" charset="-122"/>
                <a:ea typeface="黑体" panose="02010609060101010101" pitchFamily="2" charset="-122"/>
              </a:rPr>
              <a:t>           《</a:t>
            </a:r>
            <a:r>
              <a:rPr lang="zh-CN" altLang="en-US" sz="40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000" b="0">
                <a:ea typeface="黑体" panose="02010609060101010101" pitchFamily="2" charset="-122"/>
              </a:rPr>
              <a:t>·</a:t>
            </a:r>
            <a:r>
              <a:rPr lang="zh-CN" altLang="en-US" sz="4000" b="0">
                <a:ea typeface="黑体" panose="02010609060101010101" pitchFamily="2" charset="-122"/>
              </a:rPr>
              <a:t>后汉书二</a:t>
            </a:r>
            <a:r>
              <a:rPr lang="en-US" altLang="zh-CN" sz="4000" b="0">
                <a:ea typeface="黑体" panose="02010609060101010101" pitchFamily="2" charset="-122"/>
              </a:rPr>
              <a:t>》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4"/>
          <p:cNvSpPr txBox="1">
            <a:spLocks noChangeArrowheads="1"/>
          </p:cNvSpPr>
          <p:nvPr/>
        </p:nvSpPr>
        <p:spPr bwMode="auto">
          <a:xfrm>
            <a:off x="1042988" y="1196975"/>
            <a:ext cx="8101012" cy="4781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故桀囚于焦门，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而不能自非其所行，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而悔不杀汤于夏台；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纣拘于宣室，而不反其过，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而悔其不杀文王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于</a:t>
            </a:r>
            <a:r>
              <a:rPr lang="zh-CN" altLang="en-US" sz="4400">
                <a:ea typeface="黑体" panose="02010609060101010101" pitchFamily="2" charset="-122"/>
              </a:rPr>
              <a:t>羑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里。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淮南子》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4"/>
          <p:cNvSpPr txBox="1">
            <a:spLocks noChangeArrowheads="1"/>
          </p:cNvSpPr>
          <p:nvPr/>
        </p:nvSpPr>
        <p:spPr bwMode="auto">
          <a:xfrm>
            <a:off x="468313" y="2205038"/>
            <a:ext cx="8675687" cy="1371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914400" indent="-914400" algn="r">
              <a:buFont typeface="Franklin Gothic Medium" panose="020B0603020102020204" pitchFamily="34" charset="0"/>
              <a:buNone/>
            </a:pPr>
            <a:r>
              <a:rPr lang="zh-CN" altLang="en-US" sz="4200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en-US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盛世之主抑损情欲，勤于政事；</a:t>
            </a:r>
            <a:endParaRPr lang="en-US" altLang="zh-CN" sz="4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914400" indent="-914400" algn="r"/>
            <a:r>
              <a:rPr lang="en-US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衰世之主纵欲享乐，荒废政事。</a:t>
            </a:r>
            <a:endParaRPr lang="en-US" altLang="zh-CN" sz="4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4"/>
          <p:cNvSpPr txBox="1">
            <a:spLocks noChangeArrowheads="1"/>
          </p:cNvSpPr>
          <p:nvPr/>
        </p:nvSpPr>
        <p:spPr bwMode="auto">
          <a:xfrm>
            <a:off x="900113" y="1557338"/>
            <a:ext cx="7921625" cy="3781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36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三代之兴，无不抑损情欲；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36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三季之衰，无不肆其侈靡。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3600"/>
              </a:spcBef>
            </a:pPr>
            <a:endParaRPr lang="en-US" altLang="zh-CN" sz="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ts val="36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晋书上》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4"/>
          <p:cNvSpPr txBox="1">
            <a:spLocks noChangeArrowheads="1"/>
          </p:cNvSpPr>
          <p:nvPr/>
        </p:nvSpPr>
        <p:spPr bwMode="auto">
          <a:xfrm>
            <a:off x="279400" y="294640"/>
            <a:ext cx="8585200" cy="6426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故修身治国也，要莫大于节欲。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传曰：“欲不可纵。”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历观有家有国，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其得之也，莫不阶于俭约；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其失之也，莫不由于奢侈。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俭者节欲，奢者放情。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放情者危，节欲者安。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尧舜之居，土阶三等，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夏日衣葛，冬日鹿裘；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禹卑宫室，而菲饮食。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此数帝者，非其情之不好，乃节俭之至也。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                     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                 </a:t>
            </a: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政要论》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4"/>
          <p:cNvSpPr txBox="1">
            <a:spLocks noChangeArrowheads="1"/>
          </p:cNvSpPr>
          <p:nvPr/>
        </p:nvSpPr>
        <p:spPr bwMode="auto">
          <a:xfrm>
            <a:off x="267335" y="831215"/>
            <a:ext cx="8609330" cy="5507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其一曰</a:t>
            </a: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民惟邦本，本固邦宁。予视天下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愚夫愚妇，一能胜予，怨岂在明，不见是图。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予临兆民，廪乎若朽索之驭六马，为人上者，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奈何弗敬</a:t>
            </a:r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其二曰：训有之，内作色荒，外作禽荒，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甘酒嗜音，峻宇雕墙。有一于此，未或弗亡。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其三曰：惟彼陶唐，有此冀方，今失厥道，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乱其纪纲，乃底灭亡。</a:t>
            </a:r>
            <a:endParaRPr lang="zh-CN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4"/>
          <p:cNvSpPr txBox="1">
            <a:spLocks noChangeArrowheads="1"/>
          </p:cNvSpPr>
          <p:nvPr/>
        </p:nvSpPr>
        <p:spPr bwMode="auto">
          <a:xfrm>
            <a:off x="179705" y="549275"/>
            <a:ext cx="8869045" cy="61855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其四曰：明明我祖，万邦之君；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有典有则，贻厥子孙；荒堕厥绪，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覆宗绝祀！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其五曰：乌乎曷归？予怀之悲。万世仇予，予将畴依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郁陶乎予心，颜厚有忸怩。弗慎厥德，虽悔可追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尚书》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395288" y="2276475"/>
            <a:ext cx="8748712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914400" indent="-914400">
              <a:buFont typeface="Franklin Gothic Medium" panose="020B0603020102020204" pitchFamily="34" charset="0"/>
              <a:buAutoNum type="arabicPeriod"/>
            </a:pPr>
            <a:r>
              <a:rPr lang="zh-CN" altLang="zh-CN" sz="4800">
                <a:ea typeface="黑体" panose="02010609060101010101" pitchFamily="2" charset="-122"/>
              </a:rPr>
              <a:t>盛世之主</a:t>
            </a:r>
            <a:r>
              <a:rPr lang="zh-CN" altLang="en-US" sz="4800">
                <a:ea typeface="黑体" panose="02010609060101010101" pitchFamily="2" charset="-122"/>
              </a:rPr>
              <a:t>与天下同忧同喜</a:t>
            </a:r>
            <a:r>
              <a:rPr lang="zh-CN" altLang="zh-CN" sz="4800">
                <a:ea typeface="黑体" panose="02010609060101010101" pitchFamily="2" charset="-122"/>
              </a:rPr>
              <a:t>，</a:t>
            </a:r>
            <a:endParaRPr lang="zh-CN" altLang="en-US" sz="4800">
              <a:ea typeface="黑体" panose="02010609060101010101" pitchFamily="2" charset="-122"/>
            </a:endParaRPr>
          </a:p>
          <a:p>
            <a:pPr marL="914400" indent="-914400">
              <a:buFont typeface="Franklin Gothic Medium" panose="020B0603020102020204" pitchFamily="34" charset="0"/>
              <a:buNone/>
            </a:pPr>
            <a:r>
              <a:rPr lang="zh-CN" altLang="en-US" sz="4800">
                <a:ea typeface="黑体" panose="02010609060101010101" pitchFamily="2" charset="-122"/>
              </a:rPr>
              <a:t>    </a:t>
            </a:r>
            <a:r>
              <a:rPr lang="zh-CN" altLang="zh-CN" sz="4800">
                <a:ea typeface="黑体" panose="02010609060101010101" pitchFamily="2" charset="-122"/>
              </a:rPr>
              <a:t>衰世之主独制其民</a:t>
            </a:r>
            <a:r>
              <a:rPr lang="zh-CN" altLang="en-US" sz="4800">
                <a:ea typeface="黑体" panose="02010609060101010101" pitchFamily="2" charset="-122"/>
              </a:rPr>
              <a:t>。</a:t>
            </a:r>
            <a:endParaRPr lang="zh-CN" altLang="zh-CN" sz="48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4"/>
          <p:cNvSpPr txBox="1">
            <a:spLocks noChangeArrowheads="1"/>
          </p:cNvSpPr>
          <p:nvPr/>
        </p:nvSpPr>
        <p:spPr bwMode="auto">
          <a:xfrm>
            <a:off x="539750" y="1700213"/>
            <a:ext cx="8604250" cy="1938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14350" indent="-514350">
              <a:buFont typeface="Franklin Gothic Medium" panose="020B0603020102020204" pitchFamily="34" charset="0"/>
              <a:buNone/>
            </a:pPr>
            <a:r>
              <a:rPr lang="zh-CN" altLang="en-US" sz="4000">
                <a:ea typeface="黑体" panose="02010609060101010101" pitchFamily="2" charset="-122"/>
              </a:rPr>
              <a:t>7</a:t>
            </a:r>
            <a:r>
              <a:rPr lang="en-US" altLang="zh-CN" sz="4000">
                <a:ea typeface="黑体" panose="02010609060101010101" pitchFamily="2" charset="-122"/>
              </a:rPr>
              <a:t>. </a:t>
            </a:r>
            <a:r>
              <a:rPr lang="zh-CN" altLang="zh-CN" sz="4000">
                <a:ea typeface="黑体" panose="02010609060101010101" pitchFamily="2" charset="-122"/>
              </a:rPr>
              <a:t>盛世之君尊崇道义，以天下为公；</a:t>
            </a:r>
            <a:endParaRPr lang="zh-CN" altLang="en-US" sz="4000">
              <a:ea typeface="黑体" panose="02010609060101010101" pitchFamily="2" charset="-122"/>
            </a:endParaRPr>
          </a:p>
          <a:p>
            <a:pPr marL="514350" indent="-514350">
              <a:buFont typeface="Franklin Gothic Medium" panose="020B0603020102020204" pitchFamily="34" charset="0"/>
              <a:buChar char="•"/>
            </a:pPr>
            <a:endParaRPr lang="zh-CN" altLang="en-US" sz="4000">
              <a:ea typeface="黑体" panose="02010609060101010101" pitchFamily="2" charset="-122"/>
            </a:endParaRPr>
          </a:p>
          <a:p>
            <a:pPr marL="514350" indent="-514350">
              <a:buFont typeface="Franklin Gothic Medium" panose="020B0603020102020204" pitchFamily="34" charset="0"/>
              <a:buNone/>
            </a:pPr>
            <a:r>
              <a:rPr lang="zh-CN" altLang="en-US" sz="4000">
                <a:ea typeface="黑体" panose="02010609060101010101" pitchFamily="2" charset="-122"/>
              </a:rPr>
              <a:t>   </a:t>
            </a:r>
            <a:r>
              <a:rPr lang="zh-CN" altLang="zh-CN" sz="4000">
                <a:ea typeface="黑体" panose="02010609060101010101" pitchFamily="2" charset="-122"/>
              </a:rPr>
              <a:t>衰世之主违背道义，以天下为私。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4"/>
          <p:cNvSpPr txBox="1">
            <a:spLocks noChangeArrowheads="1"/>
          </p:cNvSpPr>
          <p:nvPr/>
        </p:nvSpPr>
        <p:spPr bwMode="auto">
          <a:xfrm>
            <a:off x="111125" y="508000"/>
            <a:ext cx="8922385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成康继文武之业，守明堂之制，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观存亡之迹，见成败之变，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非道不言，非义不行，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言不苟出，行不苟为，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择善而后从事焉。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由此观之，则圣人之行方矣。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 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淮南子》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4"/>
          <p:cNvSpPr txBox="1">
            <a:spLocks noChangeArrowheads="1"/>
          </p:cNvSpPr>
          <p:nvPr/>
        </p:nvSpPr>
        <p:spPr bwMode="auto">
          <a:xfrm>
            <a:off x="767080" y="336550"/>
            <a:ext cx="7835900" cy="61855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自成、康以来，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几且千岁，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欲为治者甚众，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然而太平不复兴者，何也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以其舍法度而任私意，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奢侈行而仁义废也。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汉书》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4"/>
          <p:cNvSpPr txBox="1">
            <a:spLocks noChangeArrowheads="1"/>
          </p:cNvSpPr>
          <p:nvPr/>
        </p:nvSpPr>
        <p:spPr bwMode="auto">
          <a:xfrm>
            <a:off x="413068" y="1220470"/>
            <a:ext cx="8316912" cy="4416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今乱世之君臣，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区区然皆欲擅一国之利，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而搜一官之重，以便其私，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此国之所以危也。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2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商君书》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8964612" cy="58594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哀公问于孔子曰：</a:t>
            </a:r>
            <a:r>
              <a:rPr lang="zh-CN" altLang="en-US" sz="3600">
                <a:ea typeface="黑体" panose="02010609060101010101" pitchFamily="2" charset="-122"/>
              </a:rPr>
              <a:t>“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大礼何如</a:t>
            </a:r>
            <a:r>
              <a:rPr lang="en-US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子之言礼，何其尊也</a:t>
            </a:r>
            <a:r>
              <a:rPr lang="en-US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600">
                <a:ea typeface="黑体" panose="02010609060101010101" pitchFamily="2" charset="-122"/>
              </a:rPr>
              <a:t>”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孔子曰：</a:t>
            </a:r>
            <a:r>
              <a:rPr lang="zh-CN" altLang="en-US" sz="3600">
                <a:ea typeface="黑体" panose="02010609060101010101" pitchFamily="2" charset="-122"/>
              </a:rPr>
              <a:t>“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丘闻之，民之所以生者，礼为大。非礼则无以节事天地之神焉，非礼则无以辨君臣、上下、长幼之位焉，非礼则无以别男女、父子、兄弟、婚姻、亲族疏数之交焉。是故君子此为之尊敬，然后以其所能教示百姓。卑其宫室，节其服御，车不雕玑，器不雕镂，食不二味，心不淫志，以与万民同利。古之明王之行礼也如此。</a:t>
            </a:r>
            <a:r>
              <a:rPr lang="zh-CN" altLang="en-US" sz="3600">
                <a:ea typeface="黑体" panose="02010609060101010101" pitchFamily="2" charset="-122"/>
              </a:rPr>
              <a:t>”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4"/>
          <p:cNvSpPr txBox="1">
            <a:spLocks noChangeArrowheads="1"/>
          </p:cNvSpPr>
          <p:nvPr/>
        </p:nvSpPr>
        <p:spPr bwMode="auto">
          <a:xfrm>
            <a:off x="827088" y="765175"/>
            <a:ext cx="8064500" cy="53232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公曰：</a:t>
            </a:r>
            <a:r>
              <a:rPr lang="zh-CN" altLang="en-US" sz="4000">
                <a:ea typeface="黑体" panose="02010609060101010101" pitchFamily="2" charset="-122"/>
              </a:rPr>
              <a:t>“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今之君子，胡莫之行也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4000">
                <a:ea typeface="黑体" panose="02010609060101010101" pitchFamily="2" charset="-122"/>
              </a:rPr>
              <a:t>”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孔子对曰：</a:t>
            </a:r>
            <a:r>
              <a:rPr lang="zh-CN" altLang="en-US" sz="4000">
                <a:ea typeface="黑体" panose="02010609060101010101" pitchFamily="2" charset="-122"/>
              </a:rPr>
              <a:t>“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今之君子，好利无厌，淫行不倦，荒怠慢游，固民是尽，以遂其心，以怨其政，以忤其众，以伐有道。求得当欲，不以其所；虐杀刑诛，不以其理。夫昔之用民也由前，今之用民也由后，是即今之君子莫能为礼也。</a:t>
            </a:r>
            <a:r>
              <a:rPr lang="zh-CN" altLang="en-US" sz="4000">
                <a:ea typeface="黑体" panose="02010609060101010101" pitchFamily="2" charset="-122"/>
              </a:rPr>
              <a:t>”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简体二维码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127635"/>
            <a:ext cx="10058400" cy="7113905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8675688" cy="6035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昔夏、殷、周历世数十，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而秦二世而亡。何则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三代之君，与天下共其民，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故天下同其忧也。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秦王独制其民，故倾危莫救也。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夫与人共其乐者，人必忧其忧。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与人同其安者，人必拯其危。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《群书治要·魏志下》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-468313" y="1557338"/>
            <a:ext cx="10009188" cy="37766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国之兴也，视民如伤，是其福也；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其亡也，以民为土芥，是其祸也。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en-US" altLang="zh-CN" sz="44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春秋左氏传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539750" y="620713"/>
            <a:ext cx="8208963" cy="578643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善为国者，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御民如父母之爱子，如兄之慈弟。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见之饥寒，则为之哀。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见之劳苦，则为之悲。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 </a:t>
            </a:r>
            <a:r>
              <a:rPr lang="en-US" altLang="zh-CN" sz="4400">
                <a:ea typeface="黑体" panose="02010609060101010101" pitchFamily="2" charset="-122"/>
              </a:rPr>
              <a:t>《</a:t>
            </a:r>
            <a:r>
              <a:rPr lang="zh-CN" altLang="en-US" sz="4400">
                <a:ea typeface="黑体" panose="02010609060101010101" pitchFamily="2" charset="-122"/>
              </a:rPr>
              <a:t>群书治要</a:t>
            </a:r>
            <a:r>
              <a:rPr lang="zh-CN" altLang="zh-CN" sz="4400">
                <a:latin typeface="Arial" panose="020B0604020202020204" pitchFamily="34" charset="0"/>
              </a:rPr>
              <a:t>·</a:t>
            </a:r>
            <a:r>
              <a:rPr lang="zh-CN" altLang="en-US" sz="4400">
                <a:ea typeface="黑体" panose="02010609060101010101" pitchFamily="2" charset="-122"/>
              </a:rPr>
              <a:t>六韬</a:t>
            </a:r>
            <a:r>
              <a:rPr lang="en-US" altLang="zh-CN" sz="4400">
                <a:ea typeface="黑体" panose="02010609060101010101" pitchFamily="2" charset="-122"/>
              </a:rPr>
              <a:t>》</a:t>
            </a:r>
            <a:endParaRPr lang="en-US" altLang="zh-CN" sz="44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395288" y="1341438"/>
            <a:ext cx="8748712" cy="44497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君之视臣如手足，则臣视君如腹心；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君之视臣如犬马，则臣视君如国人；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君之视臣如土芥，则臣视君如寇仇。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   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群书治要</a:t>
            </a:r>
            <a:r>
              <a:rPr lang="zh-CN" altLang="zh-CN" sz="4000"/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孟子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0</TotalTime>
  <Words>3868</Words>
  <Application>WPS 演示</Application>
  <PresentationFormat>On-screen Show (4:3)</PresentationFormat>
  <Paragraphs>353</Paragraphs>
  <Slides>56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56</vt:i4>
      </vt:variant>
    </vt:vector>
  </HeadingPairs>
  <TitlesOfParts>
    <vt:vector size="78" baseType="lpstr">
      <vt:lpstr>Arial</vt:lpstr>
      <vt:lpstr>宋体</vt:lpstr>
      <vt:lpstr>Wingdings</vt:lpstr>
      <vt:lpstr>Garamond</vt:lpstr>
      <vt:lpstr>MS PGothic</vt:lpstr>
      <vt:lpstr>华文中宋</vt:lpstr>
      <vt:lpstr>Constantia</vt:lpstr>
      <vt:lpstr>华文楷体</vt:lpstr>
      <vt:lpstr>Wingdings</vt:lpstr>
      <vt:lpstr>黑体</vt:lpstr>
      <vt:lpstr>楷体_GB2312</vt:lpstr>
      <vt:lpstr>Franklin Gothic Medium</vt:lpstr>
      <vt:lpstr>Cambria</vt:lpstr>
      <vt:lpstr>Segoe Print</vt:lpstr>
      <vt:lpstr>新宋体</vt:lpstr>
      <vt:lpstr>微软雅黑</vt:lpstr>
      <vt:lpstr>Arial Unicode MS</vt:lpstr>
      <vt:lpstr>ＭＳ 明朝</vt:lpstr>
      <vt:lpstr>HG明朝E</vt:lpstr>
      <vt:lpstr>华文中宋</vt:lpstr>
      <vt:lpstr>华文楷体</vt:lpstr>
      <vt:lpstr>Brooklet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MC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现代西方伦理学</dc:title>
  <dc:creator>MC SYSTEM</dc:creator>
  <cp:lastModifiedBy>钰/爱情媛</cp:lastModifiedBy>
  <cp:revision>342</cp:revision>
  <dcterms:created xsi:type="dcterms:W3CDTF">2004-07-27T15:33:00Z</dcterms:created>
  <dcterms:modified xsi:type="dcterms:W3CDTF">2018-05-18T14:40:30Z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